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notesMasterIdLst>
    <p:notesMasterId r:id="rId31"/>
  </p:notesMasterIdLst>
  <p:handoutMasterIdLst>
    <p:handoutMasterId r:id="rId32"/>
  </p:handoutMasterIdLst>
  <p:sldIdLst>
    <p:sldId id="265" r:id="rId2"/>
    <p:sldId id="267" r:id="rId3"/>
    <p:sldId id="286" r:id="rId4"/>
    <p:sldId id="287" r:id="rId5"/>
    <p:sldId id="288" r:id="rId6"/>
    <p:sldId id="268" r:id="rId7"/>
    <p:sldId id="266" r:id="rId8"/>
    <p:sldId id="273" r:id="rId9"/>
    <p:sldId id="269" r:id="rId10"/>
    <p:sldId id="289" r:id="rId11"/>
    <p:sldId id="271" r:id="rId12"/>
    <p:sldId id="270" r:id="rId13"/>
    <p:sldId id="272" r:id="rId14"/>
    <p:sldId id="274" r:id="rId15"/>
    <p:sldId id="276" r:id="rId16"/>
    <p:sldId id="295" r:id="rId17"/>
    <p:sldId id="294" r:id="rId18"/>
    <p:sldId id="296" r:id="rId19"/>
    <p:sldId id="297" r:id="rId20"/>
    <p:sldId id="298" r:id="rId21"/>
    <p:sldId id="293" r:id="rId22"/>
    <p:sldId id="299" r:id="rId23"/>
    <p:sldId id="291" r:id="rId24"/>
    <p:sldId id="300" r:id="rId25"/>
    <p:sldId id="292" r:id="rId26"/>
    <p:sldId id="301" r:id="rId27"/>
    <p:sldId id="302" r:id="rId28"/>
    <p:sldId id="303" r:id="rId29"/>
    <p:sldId id="290"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48"/>
    <p:restoredTop sz="87347"/>
  </p:normalViewPr>
  <p:slideViewPr>
    <p:cSldViewPr snapToGrid="0" snapToObjects="1">
      <p:cViewPr varScale="1">
        <p:scale>
          <a:sx n="95" d="100"/>
          <a:sy n="95" d="100"/>
        </p:scale>
        <p:origin x="816" y="184"/>
      </p:cViewPr>
      <p:guideLst/>
    </p:cSldViewPr>
  </p:slideViewPr>
  <p:notesTextViewPr>
    <p:cViewPr>
      <p:scale>
        <a:sx n="85" d="100"/>
        <a:sy n="8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image" Target="../media/image1.png"/></Relationships>
</file>

<file path=ppt/diagrams/_rels/data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_rels/data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image" Target="../media/image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svg"/><Relationship Id="rId1" Type="http://schemas.openxmlformats.org/officeDocument/2006/relationships/image" Target="../media/image9.png"/><Relationship Id="rId4" Type="http://schemas.openxmlformats.org/officeDocument/2006/relationships/image" Target="../media/image8.svg"/></Relationships>
</file>

<file path=ppt/diagrams/_rels/drawing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2.svg"/><Relationship Id="rId1" Type="http://schemas.openxmlformats.org/officeDocument/2006/relationships/image" Target="../media/image19.png"/><Relationship Id="rId6" Type="http://schemas.openxmlformats.org/officeDocument/2006/relationships/image" Target="../media/image16.svg"/><Relationship Id="rId5" Type="http://schemas.openxmlformats.org/officeDocument/2006/relationships/image" Target="../media/image21.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03185D-406B-4E42-B88D-53C24384A4E0}"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2BD979DD-8F71-4F90-815D-EEB03C1D00C0}">
      <dgm:prSet/>
      <dgm:spPr/>
      <dgm:t>
        <a:bodyPr/>
        <a:lstStyle/>
        <a:p>
          <a:r>
            <a:rPr lang="en-US"/>
            <a:t>Federal: RCMP (founded in 1873)</a:t>
          </a:r>
        </a:p>
      </dgm:t>
    </dgm:pt>
    <dgm:pt modelId="{24A06586-505E-4456-A199-C3DEF59580A8}" type="parTrans" cxnId="{01AE6B0A-B2B8-49FC-8864-AF4CCF89AB06}">
      <dgm:prSet/>
      <dgm:spPr/>
      <dgm:t>
        <a:bodyPr/>
        <a:lstStyle/>
        <a:p>
          <a:endParaRPr lang="en-US"/>
        </a:p>
      </dgm:t>
    </dgm:pt>
    <dgm:pt modelId="{7F8028A4-E0F3-4222-839D-3FCE8CC1827D}" type="sibTrans" cxnId="{01AE6B0A-B2B8-49FC-8864-AF4CCF89AB06}">
      <dgm:prSet/>
      <dgm:spPr/>
      <dgm:t>
        <a:bodyPr/>
        <a:lstStyle/>
        <a:p>
          <a:endParaRPr lang="en-US"/>
        </a:p>
      </dgm:t>
    </dgm:pt>
    <dgm:pt modelId="{C8B1F949-65AE-4858-99E9-E044226A2D2D}">
      <dgm:prSet/>
      <dgm:spPr/>
      <dgm:t>
        <a:bodyPr/>
        <a:lstStyle/>
        <a:p>
          <a:r>
            <a:rPr lang="en-US"/>
            <a:t>Border integrity, drugs &amp; organized crime, international policing, financial crime</a:t>
          </a:r>
        </a:p>
      </dgm:t>
    </dgm:pt>
    <dgm:pt modelId="{06613BD8-435B-49A7-90C8-F37389191BFF}" type="parTrans" cxnId="{85168E05-A503-43C8-B8A4-D83080C36C37}">
      <dgm:prSet/>
      <dgm:spPr/>
      <dgm:t>
        <a:bodyPr/>
        <a:lstStyle/>
        <a:p>
          <a:endParaRPr lang="en-US"/>
        </a:p>
      </dgm:t>
    </dgm:pt>
    <dgm:pt modelId="{E377A4A4-0FB7-4029-9544-98104B6DB803}" type="sibTrans" cxnId="{85168E05-A503-43C8-B8A4-D83080C36C37}">
      <dgm:prSet/>
      <dgm:spPr/>
      <dgm:t>
        <a:bodyPr/>
        <a:lstStyle/>
        <a:p>
          <a:endParaRPr lang="en-US"/>
        </a:p>
      </dgm:t>
    </dgm:pt>
    <dgm:pt modelId="{70C4628A-7B9D-44F2-912A-3FA62C1D5245}">
      <dgm:prSet/>
      <dgm:spPr/>
      <dgm:t>
        <a:bodyPr/>
        <a:lstStyle/>
        <a:p>
          <a:r>
            <a:rPr lang="en-US" dirty="0"/>
            <a:t>Provincial: OPP, </a:t>
          </a:r>
          <a:r>
            <a:rPr lang="en-US" dirty="0" err="1"/>
            <a:t>SdQ</a:t>
          </a:r>
          <a:r>
            <a:rPr lang="en-US" dirty="0"/>
            <a:t>, RNC</a:t>
          </a:r>
        </a:p>
      </dgm:t>
    </dgm:pt>
    <dgm:pt modelId="{3E9397BB-83F9-49D8-8902-D54C4BCFF061}" type="parTrans" cxnId="{C2ACD324-A352-4D04-BAA5-DB938AE61DA9}">
      <dgm:prSet/>
      <dgm:spPr/>
      <dgm:t>
        <a:bodyPr/>
        <a:lstStyle/>
        <a:p>
          <a:endParaRPr lang="en-US"/>
        </a:p>
      </dgm:t>
    </dgm:pt>
    <dgm:pt modelId="{9D96C84F-5692-44FE-995F-6ED332671AA7}" type="sibTrans" cxnId="{C2ACD324-A352-4D04-BAA5-DB938AE61DA9}">
      <dgm:prSet/>
      <dgm:spPr/>
      <dgm:t>
        <a:bodyPr/>
        <a:lstStyle/>
        <a:p>
          <a:endParaRPr lang="en-US"/>
        </a:p>
      </dgm:t>
    </dgm:pt>
    <dgm:pt modelId="{5D72CCDD-5269-40D1-B069-F5E57D65A9BC}">
      <dgm:prSet/>
      <dgm:spPr/>
      <dgm:t>
        <a:bodyPr/>
        <a:lstStyle/>
        <a:p>
          <a:r>
            <a:rPr lang="en-US"/>
            <a:t>Municipal: VPD</a:t>
          </a:r>
        </a:p>
      </dgm:t>
    </dgm:pt>
    <dgm:pt modelId="{DDDDAB70-02C8-43AD-A7A7-106AEC5A8756}" type="parTrans" cxnId="{61A88A90-D8BE-441B-B7FF-E7FE7407DCE2}">
      <dgm:prSet/>
      <dgm:spPr/>
      <dgm:t>
        <a:bodyPr/>
        <a:lstStyle/>
        <a:p>
          <a:endParaRPr lang="en-US"/>
        </a:p>
      </dgm:t>
    </dgm:pt>
    <dgm:pt modelId="{97C62AF6-DF1B-4744-A4D1-DDC462B31C17}" type="sibTrans" cxnId="{61A88A90-D8BE-441B-B7FF-E7FE7407DCE2}">
      <dgm:prSet/>
      <dgm:spPr/>
      <dgm:t>
        <a:bodyPr/>
        <a:lstStyle/>
        <a:p>
          <a:endParaRPr lang="en-US"/>
        </a:p>
      </dgm:t>
    </dgm:pt>
    <dgm:pt modelId="{0046487F-4935-4B22-A368-4AF40E2D24D1}">
      <dgm:prSet/>
      <dgm:spPr/>
      <dgm:t>
        <a:bodyPr/>
        <a:lstStyle/>
        <a:p>
          <a:r>
            <a:rPr lang="en-US" dirty="0"/>
            <a:t>Run specialized divisions, collaborate with RCMP</a:t>
          </a:r>
        </a:p>
      </dgm:t>
    </dgm:pt>
    <dgm:pt modelId="{54582A2F-D44E-4CB3-A234-51223CA48F8F}" type="parTrans" cxnId="{9561844F-0E29-43EF-8CE0-F133F5BC283C}">
      <dgm:prSet/>
      <dgm:spPr/>
      <dgm:t>
        <a:bodyPr/>
        <a:lstStyle/>
        <a:p>
          <a:endParaRPr lang="en-US"/>
        </a:p>
      </dgm:t>
    </dgm:pt>
    <dgm:pt modelId="{B0314327-BC20-4CCA-B725-948A0044D573}" type="sibTrans" cxnId="{9561844F-0E29-43EF-8CE0-F133F5BC283C}">
      <dgm:prSet/>
      <dgm:spPr/>
      <dgm:t>
        <a:bodyPr/>
        <a:lstStyle/>
        <a:p>
          <a:endParaRPr lang="en-US"/>
        </a:p>
      </dgm:t>
    </dgm:pt>
    <dgm:pt modelId="{271F659E-482D-4BF5-A92A-A1DCD70DE615}">
      <dgm:prSet/>
      <dgm:spPr/>
      <dgm:t>
        <a:bodyPr/>
        <a:lstStyle/>
        <a:p>
          <a:r>
            <a:rPr lang="en-US"/>
            <a:t>Aboriginal: Dakota Ojibway Police Service</a:t>
          </a:r>
        </a:p>
      </dgm:t>
    </dgm:pt>
    <dgm:pt modelId="{17ED2049-4BE3-4263-B357-A63E2DAC3597}" type="parTrans" cxnId="{5B07DAF0-A51E-4FDA-92C4-C40400504A1A}">
      <dgm:prSet/>
      <dgm:spPr/>
      <dgm:t>
        <a:bodyPr/>
        <a:lstStyle/>
        <a:p>
          <a:endParaRPr lang="en-US"/>
        </a:p>
      </dgm:t>
    </dgm:pt>
    <dgm:pt modelId="{0682C4BD-A7F0-4D96-B298-301AFF2524CA}" type="sibTrans" cxnId="{5B07DAF0-A51E-4FDA-92C4-C40400504A1A}">
      <dgm:prSet/>
      <dgm:spPr/>
      <dgm:t>
        <a:bodyPr/>
        <a:lstStyle/>
        <a:p>
          <a:endParaRPr lang="en-US"/>
        </a:p>
      </dgm:t>
    </dgm:pt>
    <dgm:pt modelId="{0780DF60-68BE-440E-A2C2-8C7C107E1202}">
      <dgm:prSet/>
      <dgm:spPr/>
      <dgm:t>
        <a:bodyPr/>
        <a:lstStyle/>
        <a:p>
          <a:r>
            <a:rPr lang="en-US"/>
            <a:t>Agreement between Fed/Province/FN</a:t>
          </a:r>
        </a:p>
      </dgm:t>
    </dgm:pt>
    <dgm:pt modelId="{D9511AA6-2F50-4837-90C2-56F34F698B7B}" type="parTrans" cxnId="{2716B40F-57D0-4974-BAD6-536C8524FA9A}">
      <dgm:prSet/>
      <dgm:spPr/>
      <dgm:t>
        <a:bodyPr/>
        <a:lstStyle/>
        <a:p>
          <a:endParaRPr lang="en-US"/>
        </a:p>
      </dgm:t>
    </dgm:pt>
    <dgm:pt modelId="{A6756768-0912-4A36-A08C-5704656DF204}" type="sibTrans" cxnId="{2716B40F-57D0-4974-BAD6-536C8524FA9A}">
      <dgm:prSet/>
      <dgm:spPr/>
      <dgm:t>
        <a:bodyPr/>
        <a:lstStyle/>
        <a:p>
          <a:endParaRPr lang="en-US"/>
        </a:p>
      </dgm:t>
    </dgm:pt>
    <dgm:pt modelId="{3656262A-E752-4DFE-9908-3A601C8A11E2}" type="pres">
      <dgm:prSet presAssocID="{3C03185D-406B-4E42-B88D-53C24384A4E0}" presName="root" presStyleCnt="0">
        <dgm:presLayoutVars>
          <dgm:dir/>
          <dgm:resizeHandles val="exact"/>
        </dgm:presLayoutVars>
      </dgm:prSet>
      <dgm:spPr/>
    </dgm:pt>
    <dgm:pt modelId="{BF495698-D135-49D6-B824-FF4DD982335A}" type="pres">
      <dgm:prSet presAssocID="{2BD979DD-8F71-4F90-815D-EEB03C1D00C0}" presName="compNode" presStyleCnt="0"/>
      <dgm:spPr/>
    </dgm:pt>
    <dgm:pt modelId="{F78F535A-02D6-4804-A8DB-EC02B6FC5333}" type="pres">
      <dgm:prSet presAssocID="{2BD979DD-8F71-4F90-815D-EEB03C1D00C0}" presName="bgRect" presStyleLbl="bgShp" presStyleIdx="0" presStyleCnt="4"/>
      <dgm:spPr/>
    </dgm:pt>
    <dgm:pt modelId="{5FDE0D2C-BECD-4F19-AF66-5B51334E1EA2}" type="pres">
      <dgm:prSet presAssocID="{2BD979DD-8F71-4F90-815D-EEB03C1D00C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olice"/>
        </a:ext>
      </dgm:extLst>
    </dgm:pt>
    <dgm:pt modelId="{9D8B0776-6135-46BC-9156-BB59AB0CECA8}" type="pres">
      <dgm:prSet presAssocID="{2BD979DD-8F71-4F90-815D-EEB03C1D00C0}" presName="spaceRect" presStyleCnt="0"/>
      <dgm:spPr/>
    </dgm:pt>
    <dgm:pt modelId="{C103A60F-0491-4244-9757-B9BC6F21DBFA}" type="pres">
      <dgm:prSet presAssocID="{2BD979DD-8F71-4F90-815D-EEB03C1D00C0}" presName="parTx" presStyleLbl="revTx" presStyleIdx="0" presStyleCnt="7">
        <dgm:presLayoutVars>
          <dgm:chMax val="0"/>
          <dgm:chPref val="0"/>
        </dgm:presLayoutVars>
      </dgm:prSet>
      <dgm:spPr/>
    </dgm:pt>
    <dgm:pt modelId="{A43FD5F6-4642-4995-8CD8-F46105BADDAD}" type="pres">
      <dgm:prSet presAssocID="{2BD979DD-8F71-4F90-815D-EEB03C1D00C0}" presName="desTx" presStyleLbl="revTx" presStyleIdx="1" presStyleCnt="7">
        <dgm:presLayoutVars/>
      </dgm:prSet>
      <dgm:spPr/>
    </dgm:pt>
    <dgm:pt modelId="{86E75B9C-E2C5-465E-91B4-96B43B525D11}" type="pres">
      <dgm:prSet presAssocID="{7F8028A4-E0F3-4222-839D-3FCE8CC1827D}" presName="sibTrans" presStyleCnt="0"/>
      <dgm:spPr/>
    </dgm:pt>
    <dgm:pt modelId="{723B9467-DB9B-4F74-A788-7FB150428622}" type="pres">
      <dgm:prSet presAssocID="{70C4628A-7B9D-44F2-912A-3FA62C1D5245}" presName="compNode" presStyleCnt="0"/>
      <dgm:spPr/>
    </dgm:pt>
    <dgm:pt modelId="{5F08F937-70D4-488F-B02C-0C8D099953FD}" type="pres">
      <dgm:prSet presAssocID="{70C4628A-7B9D-44F2-912A-3FA62C1D5245}" presName="bgRect" presStyleLbl="bgShp" presStyleIdx="1" presStyleCnt="4"/>
      <dgm:spPr/>
    </dgm:pt>
    <dgm:pt modelId="{8063D64F-9B71-41AA-8202-467C7711DF02}" type="pres">
      <dgm:prSet presAssocID="{70C4628A-7B9D-44F2-912A-3FA62C1D5245}" presName="iconRect" presStyleLbl="node1" presStyleIdx="1" presStyleCnt="4"/>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pt>
    <dgm:pt modelId="{8D160DFE-53CD-4F76-86CB-BDE933CF2DE6}" type="pres">
      <dgm:prSet presAssocID="{70C4628A-7B9D-44F2-912A-3FA62C1D5245}" presName="spaceRect" presStyleCnt="0"/>
      <dgm:spPr/>
    </dgm:pt>
    <dgm:pt modelId="{E2B60D37-6543-4ED7-B0F4-6929F2681EE0}" type="pres">
      <dgm:prSet presAssocID="{70C4628A-7B9D-44F2-912A-3FA62C1D5245}" presName="parTx" presStyleLbl="revTx" presStyleIdx="2" presStyleCnt="7">
        <dgm:presLayoutVars>
          <dgm:chMax val="0"/>
          <dgm:chPref val="0"/>
        </dgm:presLayoutVars>
      </dgm:prSet>
      <dgm:spPr/>
    </dgm:pt>
    <dgm:pt modelId="{A9410DC3-F018-4CDD-B466-5E99AB74F40E}" type="pres">
      <dgm:prSet presAssocID="{9D96C84F-5692-44FE-995F-6ED332671AA7}" presName="sibTrans" presStyleCnt="0"/>
      <dgm:spPr/>
    </dgm:pt>
    <dgm:pt modelId="{7EC27243-BC5F-4B37-9493-57AAA025649A}" type="pres">
      <dgm:prSet presAssocID="{5D72CCDD-5269-40D1-B069-F5E57D65A9BC}" presName="compNode" presStyleCnt="0"/>
      <dgm:spPr/>
    </dgm:pt>
    <dgm:pt modelId="{866AA3F6-A884-4D70-B70E-08C547D05289}" type="pres">
      <dgm:prSet presAssocID="{5D72CCDD-5269-40D1-B069-F5E57D65A9BC}" presName="bgRect" presStyleLbl="bgShp" presStyleIdx="2" presStyleCnt="4"/>
      <dgm:spPr/>
    </dgm:pt>
    <dgm:pt modelId="{FE44D882-0ED7-4BD1-99BB-45A7112C5C82}" type="pres">
      <dgm:prSet presAssocID="{5D72CCDD-5269-40D1-B069-F5E57D65A9BC}" presName="iconRect" presStyleLbl="node1" presStyleIdx="2" presStyleCnt="4"/>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pt>
    <dgm:pt modelId="{23341E67-AF63-496E-9E75-A5A14829454A}" type="pres">
      <dgm:prSet presAssocID="{5D72CCDD-5269-40D1-B069-F5E57D65A9BC}" presName="spaceRect" presStyleCnt="0"/>
      <dgm:spPr/>
    </dgm:pt>
    <dgm:pt modelId="{F3D7AAD7-2A45-446C-9DCE-BFF21732AB63}" type="pres">
      <dgm:prSet presAssocID="{5D72CCDD-5269-40D1-B069-F5E57D65A9BC}" presName="parTx" presStyleLbl="revTx" presStyleIdx="3" presStyleCnt="7">
        <dgm:presLayoutVars>
          <dgm:chMax val="0"/>
          <dgm:chPref val="0"/>
        </dgm:presLayoutVars>
      </dgm:prSet>
      <dgm:spPr/>
    </dgm:pt>
    <dgm:pt modelId="{36D01384-66A0-475A-98EB-F260F07956C1}" type="pres">
      <dgm:prSet presAssocID="{5D72CCDD-5269-40D1-B069-F5E57D65A9BC}" presName="desTx" presStyleLbl="revTx" presStyleIdx="4" presStyleCnt="7">
        <dgm:presLayoutVars/>
      </dgm:prSet>
      <dgm:spPr/>
    </dgm:pt>
    <dgm:pt modelId="{D2626858-86D5-4C76-A067-1C6B2F8683EA}" type="pres">
      <dgm:prSet presAssocID="{97C62AF6-DF1B-4744-A4D1-DDC462B31C17}" presName="sibTrans" presStyleCnt="0"/>
      <dgm:spPr/>
    </dgm:pt>
    <dgm:pt modelId="{CB331CA8-3CB8-41D8-83FB-9722B10D0DB4}" type="pres">
      <dgm:prSet presAssocID="{271F659E-482D-4BF5-A92A-A1DCD70DE615}" presName="compNode" presStyleCnt="0"/>
      <dgm:spPr/>
    </dgm:pt>
    <dgm:pt modelId="{9207907D-24CE-42AB-A081-4AE9B34F5BB5}" type="pres">
      <dgm:prSet presAssocID="{271F659E-482D-4BF5-A92A-A1DCD70DE615}" presName="bgRect" presStyleLbl="bgShp" presStyleIdx="3" presStyleCnt="4"/>
      <dgm:spPr/>
    </dgm:pt>
    <dgm:pt modelId="{8E49D16D-3175-4E7E-9FB1-69A5126EE07E}" type="pres">
      <dgm:prSet presAssocID="{271F659E-482D-4BF5-A92A-A1DCD70DE615}" presName="iconRect" presStyleLbl="node1" presStyleIdx="3" presStyleCnt="4"/>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pt>
    <dgm:pt modelId="{636C3CE5-17AD-42B4-91A8-4A9283156C53}" type="pres">
      <dgm:prSet presAssocID="{271F659E-482D-4BF5-A92A-A1DCD70DE615}" presName="spaceRect" presStyleCnt="0"/>
      <dgm:spPr/>
    </dgm:pt>
    <dgm:pt modelId="{C9E1B985-22E4-4B8F-A287-2FAA15FE5593}" type="pres">
      <dgm:prSet presAssocID="{271F659E-482D-4BF5-A92A-A1DCD70DE615}" presName="parTx" presStyleLbl="revTx" presStyleIdx="5" presStyleCnt="7">
        <dgm:presLayoutVars>
          <dgm:chMax val="0"/>
          <dgm:chPref val="0"/>
        </dgm:presLayoutVars>
      </dgm:prSet>
      <dgm:spPr/>
    </dgm:pt>
    <dgm:pt modelId="{81621A5F-2BE9-4165-911D-84727F69353D}" type="pres">
      <dgm:prSet presAssocID="{271F659E-482D-4BF5-A92A-A1DCD70DE615}" presName="desTx" presStyleLbl="revTx" presStyleIdx="6" presStyleCnt="7">
        <dgm:presLayoutVars/>
      </dgm:prSet>
      <dgm:spPr/>
    </dgm:pt>
  </dgm:ptLst>
  <dgm:cxnLst>
    <dgm:cxn modelId="{85168E05-A503-43C8-B8A4-D83080C36C37}" srcId="{2BD979DD-8F71-4F90-815D-EEB03C1D00C0}" destId="{C8B1F949-65AE-4858-99E9-E044226A2D2D}" srcOrd="0" destOrd="0" parTransId="{06613BD8-435B-49A7-90C8-F37389191BFF}" sibTransId="{E377A4A4-0FB7-4029-9544-98104B6DB803}"/>
    <dgm:cxn modelId="{01AE6B0A-B2B8-49FC-8864-AF4CCF89AB06}" srcId="{3C03185D-406B-4E42-B88D-53C24384A4E0}" destId="{2BD979DD-8F71-4F90-815D-EEB03C1D00C0}" srcOrd="0" destOrd="0" parTransId="{24A06586-505E-4456-A199-C3DEF59580A8}" sibTransId="{7F8028A4-E0F3-4222-839D-3FCE8CC1827D}"/>
    <dgm:cxn modelId="{2716B40F-57D0-4974-BAD6-536C8524FA9A}" srcId="{271F659E-482D-4BF5-A92A-A1DCD70DE615}" destId="{0780DF60-68BE-440E-A2C2-8C7C107E1202}" srcOrd="0" destOrd="0" parTransId="{D9511AA6-2F50-4837-90C2-56F34F698B7B}" sibTransId="{A6756768-0912-4A36-A08C-5704656DF204}"/>
    <dgm:cxn modelId="{C2ACD324-A352-4D04-BAA5-DB938AE61DA9}" srcId="{3C03185D-406B-4E42-B88D-53C24384A4E0}" destId="{70C4628A-7B9D-44F2-912A-3FA62C1D5245}" srcOrd="1" destOrd="0" parTransId="{3E9397BB-83F9-49D8-8902-D54C4BCFF061}" sibTransId="{9D96C84F-5692-44FE-995F-6ED332671AA7}"/>
    <dgm:cxn modelId="{D0FF2C4C-9A0A-478C-9D36-AADC069874CA}" type="presOf" srcId="{3C03185D-406B-4E42-B88D-53C24384A4E0}" destId="{3656262A-E752-4DFE-9908-3A601C8A11E2}" srcOrd="0" destOrd="0" presId="urn:microsoft.com/office/officeart/2018/2/layout/IconVerticalSolidList"/>
    <dgm:cxn modelId="{9561844F-0E29-43EF-8CE0-F133F5BC283C}" srcId="{5D72CCDD-5269-40D1-B069-F5E57D65A9BC}" destId="{0046487F-4935-4B22-A368-4AF40E2D24D1}" srcOrd="0" destOrd="0" parTransId="{54582A2F-D44E-4CB3-A234-51223CA48F8F}" sibTransId="{B0314327-BC20-4CCA-B725-948A0044D573}"/>
    <dgm:cxn modelId="{5740EC4F-E4DA-4256-865C-8CBB42A1D03F}" type="presOf" srcId="{0046487F-4935-4B22-A368-4AF40E2D24D1}" destId="{36D01384-66A0-475A-98EB-F260F07956C1}" srcOrd="0" destOrd="0" presId="urn:microsoft.com/office/officeart/2018/2/layout/IconVerticalSolidList"/>
    <dgm:cxn modelId="{B68B236D-1661-4770-B8B9-626A7E4CF27B}" type="presOf" srcId="{C8B1F949-65AE-4858-99E9-E044226A2D2D}" destId="{A43FD5F6-4642-4995-8CD8-F46105BADDAD}" srcOrd="0" destOrd="0" presId="urn:microsoft.com/office/officeart/2018/2/layout/IconVerticalSolidList"/>
    <dgm:cxn modelId="{F9775D78-27B3-4B81-8A94-7360CE8DCF86}" type="presOf" srcId="{70C4628A-7B9D-44F2-912A-3FA62C1D5245}" destId="{E2B60D37-6543-4ED7-B0F4-6929F2681EE0}" srcOrd="0" destOrd="0" presId="urn:microsoft.com/office/officeart/2018/2/layout/IconVerticalSolidList"/>
    <dgm:cxn modelId="{5F7A548A-53D2-4DC4-88D3-FC989D9B04EF}" type="presOf" srcId="{5D72CCDD-5269-40D1-B069-F5E57D65A9BC}" destId="{F3D7AAD7-2A45-446C-9DCE-BFF21732AB63}" srcOrd="0" destOrd="0" presId="urn:microsoft.com/office/officeart/2018/2/layout/IconVerticalSolidList"/>
    <dgm:cxn modelId="{61A88A90-D8BE-441B-B7FF-E7FE7407DCE2}" srcId="{3C03185D-406B-4E42-B88D-53C24384A4E0}" destId="{5D72CCDD-5269-40D1-B069-F5E57D65A9BC}" srcOrd="2" destOrd="0" parTransId="{DDDDAB70-02C8-43AD-A7A7-106AEC5A8756}" sibTransId="{97C62AF6-DF1B-4744-A4D1-DDC462B31C17}"/>
    <dgm:cxn modelId="{95CB93A4-ECA9-4AC9-81D6-9FC0B5F43B51}" type="presOf" srcId="{2BD979DD-8F71-4F90-815D-EEB03C1D00C0}" destId="{C103A60F-0491-4244-9757-B9BC6F21DBFA}" srcOrd="0" destOrd="0" presId="urn:microsoft.com/office/officeart/2018/2/layout/IconVerticalSolidList"/>
    <dgm:cxn modelId="{B59A6FD0-28DD-4806-BF20-DD8A0FCE7E1F}" type="presOf" srcId="{0780DF60-68BE-440E-A2C2-8C7C107E1202}" destId="{81621A5F-2BE9-4165-911D-84727F69353D}" srcOrd="0" destOrd="0" presId="urn:microsoft.com/office/officeart/2018/2/layout/IconVerticalSolidList"/>
    <dgm:cxn modelId="{382ADADE-9987-4756-954A-C3386B733370}" type="presOf" srcId="{271F659E-482D-4BF5-A92A-A1DCD70DE615}" destId="{C9E1B985-22E4-4B8F-A287-2FAA15FE5593}" srcOrd="0" destOrd="0" presId="urn:microsoft.com/office/officeart/2018/2/layout/IconVerticalSolidList"/>
    <dgm:cxn modelId="{5B07DAF0-A51E-4FDA-92C4-C40400504A1A}" srcId="{3C03185D-406B-4E42-B88D-53C24384A4E0}" destId="{271F659E-482D-4BF5-A92A-A1DCD70DE615}" srcOrd="3" destOrd="0" parTransId="{17ED2049-4BE3-4263-B357-A63E2DAC3597}" sibTransId="{0682C4BD-A7F0-4D96-B298-301AFF2524CA}"/>
    <dgm:cxn modelId="{59987CC0-7D6C-4693-A19F-BD7E3A5E228D}" type="presParOf" srcId="{3656262A-E752-4DFE-9908-3A601C8A11E2}" destId="{BF495698-D135-49D6-B824-FF4DD982335A}" srcOrd="0" destOrd="0" presId="urn:microsoft.com/office/officeart/2018/2/layout/IconVerticalSolidList"/>
    <dgm:cxn modelId="{A9FFF8CD-23DD-4BD0-836F-7A963DDE90EB}" type="presParOf" srcId="{BF495698-D135-49D6-B824-FF4DD982335A}" destId="{F78F535A-02D6-4804-A8DB-EC02B6FC5333}" srcOrd="0" destOrd="0" presId="urn:microsoft.com/office/officeart/2018/2/layout/IconVerticalSolidList"/>
    <dgm:cxn modelId="{A717775F-50A6-4F21-84DE-3FF40CD3B16C}" type="presParOf" srcId="{BF495698-D135-49D6-B824-FF4DD982335A}" destId="{5FDE0D2C-BECD-4F19-AF66-5B51334E1EA2}" srcOrd="1" destOrd="0" presId="urn:microsoft.com/office/officeart/2018/2/layout/IconVerticalSolidList"/>
    <dgm:cxn modelId="{90031EBB-6B55-4451-8365-7F40F150EAF7}" type="presParOf" srcId="{BF495698-D135-49D6-B824-FF4DD982335A}" destId="{9D8B0776-6135-46BC-9156-BB59AB0CECA8}" srcOrd="2" destOrd="0" presId="urn:microsoft.com/office/officeart/2018/2/layout/IconVerticalSolidList"/>
    <dgm:cxn modelId="{752B5D27-B7AD-4DE5-B74B-93A460B4B487}" type="presParOf" srcId="{BF495698-D135-49D6-B824-FF4DD982335A}" destId="{C103A60F-0491-4244-9757-B9BC6F21DBFA}" srcOrd="3" destOrd="0" presId="urn:microsoft.com/office/officeart/2018/2/layout/IconVerticalSolidList"/>
    <dgm:cxn modelId="{EFA5CE69-9DAC-4323-A861-DA9374184CA6}" type="presParOf" srcId="{BF495698-D135-49D6-B824-FF4DD982335A}" destId="{A43FD5F6-4642-4995-8CD8-F46105BADDAD}" srcOrd="4" destOrd="0" presId="urn:microsoft.com/office/officeart/2018/2/layout/IconVerticalSolidList"/>
    <dgm:cxn modelId="{5DEA9FC1-8D9F-49B7-96C6-57BF4845B6E8}" type="presParOf" srcId="{3656262A-E752-4DFE-9908-3A601C8A11E2}" destId="{86E75B9C-E2C5-465E-91B4-96B43B525D11}" srcOrd="1" destOrd="0" presId="urn:microsoft.com/office/officeart/2018/2/layout/IconVerticalSolidList"/>
    <dgm:cxn modelId="{F8C4AC8C-23F8-43C2-8558-858D2EB01739}" type="presParOf" srcId="{3656262A-E752-4DFE-9908-3A601C8A11E2}" destId="{723B9467-DB9B-4F74-A788-7FB150428622}" srcOrd="2" destOrd="0" presId="urn:microsoft.com/office/officeart/2018/2/layout/IconVerticalSolidList"/>
    <dgm:cxn modelId="{9E968FE3-977A-4AE2-BF34-4C377144FE2C}" type="presParOf" srcId="{723B9467-DB9B-4F74-A788-7FB150428622}" destId="{5F08F937-70D4-488F-B02C-0C8D099953FD}" srcOrd="0" destOrd="0" presId="urn:microsoft.com/office/officeart/2018/2/layout/IconVerticalSolidList"/>
    <dgm:cxn modelId="{859959BC-E2BA-456C-AFFF-EC5C43AE4E7C}" type="presParOf" srcId="{723B9467-DB9B-4F74-A788-7FB150428622}" destId="{8063D64F-9B71-41AA-8202-467C7711DF02}" srcOrd="1" destOrd="0" presId="urn:microsoft.com/office/officeart/2018/2/layout/IconVerticalSolidList"/>
    <dgm:cxn modelId="{B1A98E87-3DFB-49F3-974A-01A24AF9CE79}" type="presParOf" srcId="{723B9467-DB9B-4F74-A788-7FB150428622}" destId="{8D160DFE-53CD-4F76-86CB-BDE933CF2DE6}" srcOrd="2" destOrd="0" presId="urn:microsoft.com/office/officeart/2018/2/layout/IconVerticalSolidList"/>
    <dgm:cxn modelId="{7D599F55-CB5F-4C1B-8934-03AE97224838}" type="presParOf" srcId="{723B9467-DB9B-4F74-A788-7FB150428622}" destId="{E2B60D37-6543-4ED7-B0F4-6929F2681EE0}" srcOrd="3" destOrd="0" presId="urn:microsoft.com/office/officeart/2018/2/layout/IconVerticalSolidList"/>
    <dgm:cxn modelId="{502D0A83-306C-4D32-87DF-1CA3582C37E0}" type="presParOf" srcId="{3656262A-E752-4DFE-9908-3A601C8A11E2}" destId="{A9410DC3-F018-4CDD-B466-5E99AB74F40E}" srcOrd="3" destOrd="0" presId="urn:microsoft.com/office/officeart/2018/2/layout/IconVerticalSolidList"/>
    <dgm:cxn modelId="{C8F0E87F-9F40-4EBB-A58E-822DA0D5A60C}" type="presParOf" srcId="{3656262A-E752-4DFE-9908-3A601C8A11E2}" destId="{7EC27243-BC5F-4B37-9493-57AAA025649A}" srcOrd="4" destOrd="0" presId="urn:microsoft.com/office/officeart/2018/2/layout/IconVerticalSolidList"/>
    <dgm:cxn modelId="{A81BDFCD-0066-4CAB-977A-B74422EED07A}" type="presParOf" srcId="{7EC27243-BC5F-4B37-9493-57AAA025649A}" destId="{866AA3F6-A884-4D70-B70E-08C547D05289}" srcOrd="0" destOrd="0" presId="urn:microsoft.com/office/officeart/2018/2/layout/IconVerticalSolidList"/>
    <dgm:cxn modelId="{1B830949-A61A-4543-AB6D-11CD26E21D75}" type="presParOf" srcId="{7EC27243-BC5F-4B37-9493-57AAA025649A}" destId="{FE44D882-0ED7-4BD1-99BB-45A7112C5C82}" srcOrd="1" destOrd="0" presId="urn:microsoft.com/office/officeart/2018/2/layout/IconVerticalSolidList"/>
    <dgm:cxn modelId="{B601FE37-5770-4D62-A9AB-11AC05C2A3F7}" type="presParOf" srcId="{7EC27243-BC5F-4B37-9493-57AAA025649A}" destId="{23341E67-AF63-496E-9E75-A5A14829454A}" srcOrd="2" destOrd="0" presId="urn:microsoft.com/office/officeart/2018/2/layout/IconVerticalSolidList"/>
    <dgm:cxn modelId="{B68A3F8A-DDC7-43FD-8D37-0BE5BC964AFF}" type="presParOf" srcId="{7EC27243-BC5F-4B37-9493-57AAA025649A}" destId="{F3D7AAD7-2A45-446C-9DCE-BFF21732AB63}" srcOrd="3" destOrd="0" presId="urn:microsoft.com/office/officeart/2018/2/layout/IconVerticalSolidList"/>
    <dgm:cxn modelId="{2AE866CD-8950-408F-9B65-1E0530F7E05F}" type="presParOf" srcId="{7EC27243-BC5F-4B37-9493-57AAA025649A}" destId="{36D01384-66A0-475A-98EB-F260F07956C1}" srcOrd="4" destOrd="0" presId="urn:microsoft.com/office/officeart/2018/2/layout/IconVerticalSolidList"/>
    <dgm:cxn modelId="{C4A58F41-0698-4D66-BD2D-F00AF338DE22}" type="presParOf" srcId="{3656262A-E752-4DFE-9908-3A601C8A11E2}" destId="{D2626858-86D5-4C76-A067-1C6B2F8683EA}" srcOrd="5" destOrd="0" presId="urn:microsoft.com/office/officeart/2018/2/layout/IconVerticalSolidList"/>
    <dgm:cxn modelId="{1BDD24B6-F574-4AEE-A698-5E2099673225}" type="presParOf" srcId="{3656262A-E752-4DFE-9908-3A601C8A11E2}" destId="{CB331CA8-3CB8-41D8-83FB-9722B10D0DB4}" srcOrd="6" destOrd="0" presId="urn:microsoft.com/office/officeart/2018/2/layout/IconVerticalSolidList"/>
    <dgm:cxn modelId="{6BC28517-1F53-480D-8B6C-6C9E5B2396B1}" type="presParOf" srcId="{CB331CA8-3CB8-41D8-83FB-9722B10D0DB4}" destId="{9207907D-24CE-42AB-A081-4AE9B34F5BB5}" srcOrd="0" destOrd="0" presId="urn:microsoft.com/office/officeart/2018/2/layout/IconVerticalSolidList"/>
    <dgm:cxn modelId="{75454147-D196-4229-B050-E8024022DD47}" type="presParOf" srcId="{CB331CA8-3CB8-41D8-83FB-9722B10D0DB4}" destId="{8E49D16D-3175-4E7E-9FB1-69A5126EE07E}" srcOrd="1" destOrd="0" presId="urn:microsoft.com/office/officeart/2018/2/layout/IconVerticalSolidList"/>
    <dgm:cxn modelId="{B5228BFB-FEF4-4C49-91C5-B33E5D8B71F9}" type="presParOf" srcId="{CB331CA8-3CB8-41D8-83FB-9722B10D0DB4}" destId="{636C3CE5-17AD-42B4-91A8-4A9283156C53}" srcOrd="2" destOrd="0" presId="urn:microsoft.com/office/officeart/2018/2/layout/IconVerticalSolidList"/>
    <dgm:cxn modelId="{890ECE65-C5B2-4E06-A214-78D6D63F553F}" type="presParOf" srcId="{CB331CA8-3CB8-41D8-83FB-9722B10D0DB4}" destId="{C9E1B985-22E4-4B8F-A287-2FAA15FE5593}" srcOrd="3" destOrd="0" presId="urn:microsoft.com/office/officeart/2018/2/layout/IconVerticalSolidList"/>
    <dgm:cxn modelId="{C0C49530-48EE-46B6-BEE0-2DE6DD65655F}" type="presParOf" srcId="{CB331CA8-3CB8-41D8-83FB-9722B10D0DB4}" destId="{81621A5F-2BE9-4165-911D-84727F69353D}"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E66F62-5CE6-4341-8F5D-9D4F6A517B37}" type="doc">
      <dgm:prSet loTypeId="urn:microsoft.com/office/officeart/2005/8/layout/matrix3" loCatId="matrix" qsTypeId="urn:microsoft.com/office/officeart/2005/8/quickstyle/simple4" qsCatId="simple" csTypeId="urn:microsoft.com/office/officeart/2005/8/colors/colorful1" csCatId="colorful" phldr="1"/>
      <dgm:spPr/>
      <dgm:t>
        <a:bodyPr/>
        <a:lstStyle/>
        <a:p>
          <a:endParaRPr lang="en-US"/>
        </a:p>
      </dgm:t>
    </dgm:pt>
    <dgm:pt modelId="{9BD4E024-E7A3-433D-B2B5-205406991525}">
      <dgm:prSet/>
      <dgm:spPr/>
      <dgm:t>
        <a:bodyPr/>
        <a:lstStyle/>
        <a:p>
          <a:r>
            <a:rPr lang="en-US" dirty="0"/>
            <a:t>Surrey’s recent decision to move away from RCMP (</a:t>
          </a:r>
          <a:r>
            <a:rPr lang="en-US" dirty="0" err="1"/>
            <a:t>eg.</a:t>
          </a:r>
          <a:r>
            <a:rPr lang="en-US" dirty="0"/>
            <a:t> Vancouver)</a:t>
          </a:r>
        </a:p>
      </dgm:t>
    </dgm:pt>
    <dgm:pt modelId="{076C9983-E9E3-452D-8870-4707FD9A83F6}" type="parTrans" cxnId="{A114898A-A1D1-45CA-A633-68F5D497ABB2}">
      <dgm:prSet/>
      <dgm:spPr/>
      <dgm:t>
        <a:bodyPr/>
        <a:lstStyle/>
        <a:p>
          <a:endParaRPr lang="en-US"/>
        </a:p>
      </dgm:t>
    </dgm:pt>
    <dgm:pt modelId="{C58FCDE0-4E0D-4BC1-8097-4AF76B7CCE81}" type="sibTrans" cxnId="{A114898A-A1D1-45CA-A633-68F5D497ABB2}">
      <dgm:prSet/>
      <dgm:spPr/>
      <dgm:t>
        <a:bodyPr/>
        <a:lstStyle/>
        <a:p>
          <a:endParaRPr lang="en-US"/>
        </a:p>
      </dgm:t>
    </dgm:pt>
    <dgm:pt modelId="{8C6A7A91-EB6B-4ACF-9F77-151D78A9FA03}">
      <dgm:prSet/>
      <dgm:spPr/>
      <dgm:t>
        <a:bodyPr/>
        <a:lstStyle/>
        <a:p>
          <a:r>
            <a:rPr lang="en-US"/>
            <a:t>RCMP Labour shortage</a:t>
          </a:r>
        </a:p>
      </dgm:t>
    </dgm:pt>
    <dgm:pt modelId="{BFE0EE3E-D2BB-4D8C-AD52-6663EADA8158}" type="parTrans" cxnId="{77FEAB2F-3A7A-4155-A92A-204F65EE5E9E}">
      <dgm:prSet/>
      <dgm:spPr/>
      <dgm:t>
        <a:bodyPr/>
        <a:lstStyle/>
        <a:p>
          <a:endParaRPr lang="en-US"/>
        </a:p>
      </dgm:t>
    </dgm:pt>
    <dgm:pt modelId="{4DE85144-4D6E-4BF9-823F-E9E7B47F58E1}" type="sibTrans" cxnId="{77FEAB2F-3A7A-4155-A92A-204F65EE5E9E}">
      <dgm:prSet/>
      <dgm:spPr/>
      <dgm:t>
        <a:bodyPr/>
        <a:lstStyle/>
        <a:p>
          <a:endParaRPr lang="en-US"/>
        </a:p>
      </dgm:t>
    </dgm:pt>
    <dgm:pt modelId="{DA1B2FDA-1562-4104-A22E-349BA5817E65}">
      <dgm:prSet/>
      <dgm:spPr/>
      <dgm:t>
        <a:bodyPr/>
        <a:lstStyle/>
        <a:p>
          <a:r>
            <a:rPr lang="en-US" dirty="0"/>
            <a:t>Importance of representation, cultural sensitivity</a:t>
          </a:r>
        </a:p>
      </dgm:t>
    </dgm:pt>
    <dgm:pt modelId="{46E4FEC7-775B-45D3-AD4E-9D3DF302FE0A}" type="parTrans" cxnId="{505BF32A-F9DF-4C82-8F1C-7A1A7E00D009}">
      <dgm:prSet/>
      <dgm:spPr/>
      <dgm:t>
        <a:bodyPr/>
        <a:lstStyle/>
        <a:p>
          <a:endParaRPr lang="en-US"/>
        </a:p>
      </dgm:t>
    </dgm:pt>
    <dgm:pt modelId="{270F731E-DE9E-4AE2-A312-CD5D7A7754A3}" type="sibTrans" cxnId="{505BF32A-F9DF-4C82-8F1C-7A1A7E00D009}">
      <dgm:prSet/>
      <dgm:spPr/>
      <dgm:t>
        <a:bodyPr/>
        <a:lstStyle/>
        <a:p>
          <a:endParaRPr lang="en-US"/>
        </a:p>
      </dgm:t>
    </dgm:pt>
    <dgm:pt modelId="{5EFAF3EC-F684-4399-8B1C-683E6A8A5DF2}">
      <dgm:prSet/>
      <dgm:spPr/>
      <dgm:t>
        <a:bodyPr/>
        <a:lstStyle/>
        <a:p>
          <a:r>
            <a:rPr lang="en-US" dirty="0"/>
            <a:t>Changing role of position (impact of social media)</a:t>
          </a:r>
        </a:p>
      </dgm:t>
    </dgm:pt>
    <dgm:pt modelId="{4DF51918-4306-47CF-8EFB-2A7A39BABD4F}" type="parTrans" cxnId="{42672DDC-5D21-481B-BB37-50C82078FDC5}">
      <dgm:prSet/>
      <dgm:spPr/>
      <dgm:t>
        <a:bodyPr/>
        <a:lstStyle/>
        <a:p>
          <a:endParaRPr lang="en-US"/>
        </a:p>
      </dgm:t>
    </dgm:pt>
    <dgm:pt modelId="{7E9ED623-71FD-4F08-884D-B1B64BBC501B}" type="sibTrans" cxnId="{42672DDC-5D21-481B-BB37-50C82078FDC5}">
      <dgm:prSet/>
      <dgm:spPr/>
      <dgm:t>
        <a:bodyPr/>
        <a:lstStyle/>
        <a:p>
          <a:endParaRPr lang="en-US"/>
        </a:p>
      </dgm:t>
    </dgm:pt>
    <dgm:pt modelId="{C91F2E36-5D35-6447-B58B-62854CED312C}" type="pres">
      <dgm:prSet presAssocID="{C3E66F62-5CE6-4341-8F5D-9D4F6A517B37}" presName="matrix" presStyleCnt="0">
        <dgm:presLayoutVars>
          <dgm:chMax val="1"/>
          <dgm:dir/>
          <dgm:resizeHandles val="exact"/>
        </dgm:presLayoutVars>
      </dgm:prSet>
      <dgm:spPr/>
    </dgm:pt>
    <dgm:pt modelId="{293E9375-606C-9846-A333-4D6FEF514412}" type="pres">
      <dgm:prSet presAssocID="{C3E66F62-5CE6-4341-8F5D-9D4F6A517B37}" presName="diamond" presStyleLbl="bgShp" presStyleIdx="0" presStyleCnt="1"/>
      <dgm:spPr/>
    </dgm:pt>
    <dgm:pt modelId="{10463D1F-40F3-9249-AFD3-B15062F0AC0E}" type="pres">
      <dgm:prSet presAssocID="{C3E66F62-5CE6-4341-8F5D-9D4F6A517B37}" presName="quad1" presStyleLbl="node1" presStyleIdx="0" presStyleCnt="4">
        <dgm:presLayoutVars>
          <dgm:chMax val="0"/>
          <dgm:chPref val="0"/>
          <dgm:bulletEnabled val="1"/>
        </dgm:presLayoutVars>
      </dgm:prSet>
      <dgm:spPr/>
    </dgm:pt>
    <dgm:pt modelId="{181AA129-6FCB-DD4F-8902-FA936FA48940}" type="pres">
      <dgm:prSet presAssocID="{C3E66F62-5CE6-4341-8F5D-9D4F6A517B37}" presName="quad2" presStyleLbl="node1" presStyleIdx="1" presStyleCnt="4">
        <dgm:presLayoutVars>
          <dgm:chMax val="0"/>
          <dgm:chPref val="0"/>
          <dgm:bulletEnabled val="1"/>
        </dgm:presLayoutVars>
      </dgm:prSet>
      <dgm:spPr/>
    </dgm:pt>
    <dgm:pt modelId="{2C3880A9-0C28-4B42-BDC0-67AA9764D705}" type="pres">
      <dgm:prSet presAssocID="{C3E66F62-5CE6-4341-8F5D-9D4F6A517B37}" presName="quad3" presStyleLbl="node1" presStyleIdx="2" presStyleCnt="4">
        <dgm:presLayoutVars>
          <dgm:chMax val="0"/>
          <dgm:chPref val="0"/>
          <dgm:bulletEnabled val="1"/>
        </dgm:presLayoutVars>
      </dgm:prSet>
      <dgm:spPr/>
    </dgm:pt>
    <dgm:pt modelId="{7098A003-F03C-3F4B-A32A-E7146391FE2E}" type="pres">
      <dgm:prSet presAssocID="{C3E66F62-5CE6-4341-8F5D-9D4F6A517B37}" presName="quad4" presStyleLbl="node1" presStyleIdx="3" presStyleCnt="4">
        <dgm:presLayoutVars>
          <dgm:chMax val="0"/>
          <dgm:chPref val="0"/>
          <dgm:bulletEnabled val="1"/>
        </dgm:presLayoutVars>
      </dgm:prSet>
      <dgm:spPr/>
    </dgm:pt>
  </dgm:ptLst>
  <dgm:cxnLst>
    <dgm:cxn modelId="{F2937205-9A82-C845-9F04-696EE462C8F9}" type="presOf" srcId="{9BD4E024-E7A3-433D-B2B5-205406991525}" destId="{10463D1F-40F3-9249-AFD3-B15062F0AC0E}" srcOrd="0" destOrd="0" presId="urn:microsoft.com/office/officeart/2005/8/layout/matrix3"/>
    <dgm:cxn modelId="{7A34442A-98B8-CC4D-92A6-C317C9ED44AC}" type="presOf" srcId="{8C6A7A91-EB6B-4ACF-9F77-151D78A9FA03}" destId="{181AA129-6FCB-DD4F-8902-FA936FA48940}" srcOrd="0" destOrd="0" presId="urn:microsoft.com/office/officeart/2005/8/layout/matrix3"/>
    <dgm:cxn modelId="{505BF32A-F9DF-4C82-8F1C-7A1A7E00D009}" srcId="{C3E66F62-5CE6-4341-8F5D-9D4F6A517B37}" destId="{DA1B2FDA-1562-4104-A22E-349BA5817E65}" srcOrd="2" destOrd="0" parTransId="{46E4FEC7-775B-45D3-AD4E-9D3DF302FE0A}" sibTransId="{270F731E-DE9E-4AE2-A312-CD5D7A7754A3}"/>
    <dgm:cxn modelId="{981F852F-A5EC-224B-9A72-724BB87C1660}" type="presOf" srcId="{DA1B2FDA-1562-4104-A22E-349BA5817E65}" destId="{2C3880A9-0C28-4B42-BDC0-67AA9764D705}" srcOrd="0" destOrd="0" presId="urn:microsoft.com/office/officeart/2005/8/layout/matrix3"/>
    <dgm:cxn modelId="{77FEAB2F-3A7A-4155-A92A-204F65EE5E9E}" srcId="{C3E66F62-5CE6-4341-8F5D-9D4F6A517B37}" destId="{8C6A7A91-EB6B-4ACF-9F77-151D78A9FA03}" srcOrd="1" destOrd="0" parTransId="{BFE0EE3E-D2BB-4D8C-AD52-6663EADA8158}" sibTransId="{4DE85144-4D6E-4BF9-823F-E9E7B47F58E1}"/>
    <dgm:cxn modelId="{E5774B4E-56A4-CF46-8A83-53209DD670A9}" type="presOf" srcId="{C3E66F62-5CE6-4341-8F5D-9D4F6A517B37}" destId="{C91F2E36-5D35-6447-B58B-62854CED312C}" srcOrd="0" destOrd="0" presId="urn:microsoft.com/office/officeart/2005/8/layout/matrix3"/>
    <dgm:cxn modelId="{A114898A-A1D1-45CA-A633-68F5D497ABB2}" srcId="{C3E66F62-5CE6-4341-8F5D-9D4F6A517B37}" destId="{9BD4E024-E7A3-433D-B2B5-205406991525}" srcOrd="0" destOrd="0" parTransId="{076C9983-E9E3-452D-8870-4707FD9A83F6}" sibTransId="{C58FCDE0-4E0D-4BC1-8097-4AF76B7CCE81}"/>
    <dgm:cxn modelId="{44C078C2-5643-E94F-9E1B-481D30B68709}" type="presOf" srcId="{5EFAF3EC-F684-4399-8B1C-683E6A8A5DF2}" destId="{7098A003-F03C-3F4B-A32A-E7146391FE2E}" srcOrd="0" destOrd="0" presId="urn:microsoft.com/office/officeart/2005/8/layout/matrix3"/>
    <dgm:cxn modelId="{42672DDC-5D21-481B-BB37-50C82078FDC5}" srcId="{C3E66F62-5CE6-4341-8F5D-9D4F6A517B37}" destId="{5EFAF3EC-F684-4399-8B1C-683E6A8A5DF2}" srcOrd="3" destOrd="0" parTransId="{4DF51918-4306-47CF-8EFB-2A7A39BABD4F}" sibTransId="{7E9ED623-71FD-4F08-884D-B1B64BBC501B}"/>
    <dgm:cxn modelId="{3EEE7459-D610-0247-931E-67D93336D0BC}" type="presParOf" srcId="{C91F2E36-5D35-6447-B58B-62854CED312C}" destId="{293E9375-606C-9846-A333-4D6FEF514412}" srcOrd="0" destOrd="0" presId="urn:microsoft.com/office/officeart/2005/8/layout/matrix3"/>
    <dgm:cxn modelId="{67132F10-E40E-724C-A502-913B0A9F05AA}" type="presParOf" srcId="{C91F2E36-5D35-6447-B58B-62854CED312C}" destId="{10463D1F-40F3-9249-AFD3-B15062F0AC0E}" srcOrd="1" destOrd="0" presId="urn:microsoft.com/office/officeart/2005/8/layout/matrix3"/>
    <dgm:cxn modelId="{D854DE01-B318-7647-BA78-B271AB4207BF}" type="presParOf" srcId="{C91F2E36-5D35-6447-B58B-62854CED312C}" destId="{181AA129-6FCB-DD4F-8902-FA936FA48940}" srcOrd="2" destOrd="0" presId="urn:microsoft.com/office/officeart/2005/8/layout/matrix3"/>
    <dgm:cxn modelId="{A7A6764E-619D-204F-B129-4FC1F9AA8821}" type="presParOf" srcId="{C91F2E36-5D35-6447-B58B-62854CED312C}" destId="{2C3880A9-0C28-4B42-BDC0-67AA9764D705}" srcOrd="3" destOrd="0" presId="urn:microsoft.com/office/officeart/2005/8/layout/matrix3"/>
    <dgm:cxn modelId="{EEA5A622-7DA7-5149-8C8C-BB9E4C6AA425}" type="presParOf" srcId="{C91F2E36-5D35-6447-B58B-62854CED312C}" destId="{7098A003-F03C-3F4B-A32A-E7146391FE2E}"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A81A2A-9C56-4CCF-B0E8-7D81623C0D56}"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D0A83B5-16C4-4C2D-8DDA-57CB9BF6517D}">
      <dgm:prSet/>
      <dgm:spPr/>
      <dgm:t>
        <a:bodyPr/>
        <a:lstStyle/>
        <a:p>
          <a:pPr>
            <a:defRPr b="1"/>
          </a:pPr>
          <a:r>
            <a:rPr lang="en-US"/>
            <a:t>Arriving at the scene</a:t>
          </a:r>
        </a:p>
      </dgm:t>
    </dgm:pt>
    <dgm:pt modelId="{82ADC965-74B5-499E-B610-17D2E0CDF66C}" type="parTrans" cxnId="{523C5C8C-0B14-4EDF-B1EE-3DD080D98043}">
      <dgm:prSet/>
      <dgm:spPr/>
      <dgm:t>
        <a:bodyPr/>
        <a:lstStyle/>
        <a:p>
          <a:endParaRPr lang="en-US"/>
        </a:p>
      </dgm:t>
    </dgm:pt>
    <dgm:pt modelId="{186C0651-934B-49F0-8DC6-98F5EE5AD645}" type="sibTrans" cxnId="{523C5C8C-0B14-4EDF-B1EE-3DD080D98043}">
      <dgm:prSet/>
      <dgm:spPr/>
      <dgm:t>
        <a:bodyPr/>
        <a:lstStyle/>
        <a:p>
          <a:endParaRPr lang="en-US"/>
        </a:p>
      </dgm:t>
    </dgm:pt>
    <dgm:pt modelId="{18375DAB-68F0-4A11-8B0F-F4E07D9F100F}">
      <dgm:prSet custT="1"/>
      <dgm:spPr/>
      <dgm:t>
        <a:bodyPr/>
        <a:lstStyle/>
        <a:p>
          <a:pPr>
            <a:buNone/>
          </a:pPr>
          <a:r>
            <a:rPr lang="en-US" sz="2000" dirty="0"/>
            <a:t>Assess any injuries– call ambulance</a:t>
          </a:r>
        </a:p>
      </dgm:t>
    </dgm:pt>
    <dgm:pt modelId="{CB2AFB06-DECB-4D71-94DF-3A2F56565DE0}" type="parTrans" cxnId="{DC66A91F-BF00-408E-A722-EC1B86BBA7A2}">
      <dgm:prSet/>
      <dgm:spPr/>
      <dgm:t>
        <a:bodyPr/>
        <a:lstStyle/>
        <a:p>
          <a:endParaRPr lang="en-US"/>
        </a:p>
      </dgm:t>
    </dgm:pt>
    <dgm:pt modelId="{7F2FA467-FAB9-4885-9B8D-AF3D05851218}" type="sibTrans" cxnId="{DC66A91F-BF00-408E-A722-EC1B86BBA7A2}">
      <dgm:prSet/>
      <dgm:spPr/>
      <dgm:t>
        <a:bodyPr/>
        <a:lstStyle/>
        <a:p>
          <a:endParaRPr lang="en-US"/>
        </a:p>
      </dgm:t>
    </dgm:pt>
    <dgm:pt modelId="{FDD1791F-66BA-4A54-8AE8-18CFD6125882}">
      <dgm:prSet custT="1"/>
      <dgm:spPr/>
      <dgm:t>
        <a:bodyPr/>
        <a:lstStyle/>
        <a:p>
          <a:pPr>
            <a:buNone/>
          </a:pPr>
          <a:r>
            <a:rPr lang="en-US" sz="2000" dirty="0"/>
            <a:t>Eliminate any hazards– threats like fires, weapons, bombs</a:t>
          </a:r>
        </a:p>
      </dgm:t>
    </dgm:pt>
    <dgm:pt modelId="{7D79FED6-4064-4609-A9F8-4D42082C29A1}" type="parTrans" cxnId="{913548F6-89F1-4C20-A7AA-54920D1BE3DF}">
      <dgm:prSet/>
      <dgm:spPr/>
      <dgm:t>
        <a:bodyPr/>
        <a:lstStyle/>
        <a:p>
          <a:endParaRPr lang="en-US"/>
        </a:p>
      </dgm:t>
    </dgm:pt>
    <dgm:pt modelId="{BD6A45E8-575A-49CB-AD98-5825B9EB0794}" type="sibTrans" cxnId="{913548F6-89F1-4C20-A7AA-54920D1BE3DF}">
      <dgm:prSet/>
      <dgm:spPr/>
      <dgm:t>
        <a:bodyPr/>
        <a:lstStyle/>
        <a:p>
          <a:endParaRPr lang="en-US"/>
        </a:p>
      </dgm:t>
    </dgm:pt>
    <dgm:pt modelId="{6D02917D-5BFD-45F9-96BB-E1626157D847}">
      <dgm:prSet custT="1"/>
      <dgm:spPr/>
      <dgm:t>
        <a:bodyPr/>
        <a:lstStyle/>
        <a:p>
          <a:pPr>
            <a:buFont typeface="Arial" panose="020B0604020202020204" pitchFamily="34" charset="0"/>
            <a:buChar char="•"/>
          </a:pPr>
          <a:r>
            <a:rPr lang="en-US" sz="2000" dirty="0"/>
            <a:t>Search for evidence/ witnesses– assume suspects are present and potentially armed</a:t>
          </a:r>
        </a:p>
      </dgm:t>
    </dgm:pt>
    <dgm:pt modelId="{A7777B13-CEA0-440F-8A8E-747A6DE7D3E2}" type="parTrans" cxnId="{EC533B75-B107-41F3-8339-05C33A9398B4}">
      <dgm:prSet/>
      <dgm:spPr/>
      <dgm:t>
        <a:bodyPr/>
        <a:lstStyle/>
        <a:p>
          <a:endParaRPr lang="en-US"/>
        </a:p>
      </dgm:t>
    </dgm:pt>
    <dgm:pt modelId="{661705CA-440C-42EA-A35F-AD2F2A0C8097}" type="sibTrans" cxnId="{EC533B75-B107-41F3-8339-05C33A9398B4}">
      <dgm:prSet/>
      <dgm:spPr/>
      <dgm:t>
        <a:bodyPr/>
        <a:lstStyle/>
        <a:p>
          <a:endParaRPr lang="en-US"/>
        </a:p>
      </dgm:t>
    </dgm:pt>
    <dgm:pt modelId="{F42D936C-25A1-44B2-B59F-F488F827192D}">
      <dgm:prSet/>
      <dgm:spPr/>
      <dgm:t>
        <a:bodyPr/>
        <a:lstStyle/>
        <a:p>
          <a:pPr>
            <a:defRPr b="1"/>
          </a:pPr>
          <a:r>
            <a:rPr lang="en-US"/>
            <a:t>Protecting &amp; Preserving</a:t>
          </a:r>
        </a:p>
      </dgm:t>
    </dgm:pt>
    <dgm:pt modelId="{81D94583-1EE7-4A0D-B5C7-11C9D929FA48}" type="parTrans" cxnId="{5EF7B12B-5086-4B92-8A4E-0F9E6841E313}">
      <dgm:prSet/>
      <dgm:spPr/>
      <dgm:t>
        <a:bodyPr/>
        <a:lstStyle/>
        <a:p>
          <a:endParaRPr lang="en-US"/>
        </a:p>
      </dgm:t>
    </dgm:pt>
    <dgm:pt modelId="{BD1E895A-4B63-44CA-9BA1-D7E9EEEBAD11}" type="sibTrans" cxnId="{5EF7B12B-5086-4B92-8A4E-0F9E6841E313}">
      <dgm:prSet/>
      <dgm:spPr/>
      <dgm:t>
        <a:bodyPr/>
        <a:lstStyle/>
        <a:p>
          <a:endParaRPr lang="en-US"/>
        </a:p>
      </dgm:t>
    </dgm:pt>
    <dgm:pt modelId="{46816636-62ED-4EF7-95E1-1B01126E54D4}">
      <dgm:prSet custT="1"/>
      <dgm:spPr/>
      <dgm:t>
        <a:bodyPr/>
        <a:lstStyle/>
        <a:p>
          <a:r>
            <a:rPr lang="en-US" sz="2000"/>
            <a:t>Establish the centre of the crime &amp; perimetre</a:t>
          </a:r>
        </a:p>
      </dgm:t>
    </dgm:pt>
    <dgm:pt modelId="{AB49AF59-BD8A-41E0-B5B4-E3CAC1BD0226}" type="parTrans" cxnId="{EC18B737-385F-466A-A401-CE58ABE40B9B}">
      <dgm:prSet/>
      <dgm:spPr/>
      <dgm:t>
        <a:bodyPr/>
        <a:lstStyle/>
        <a:p>
          <a:endParaRPr lang="en-US"/>
        </a:p>
      </dgm:t>
    </dgm:pt>
    <dgm:pt modelId="{AD533827-598A-4723-9CBC-1BE4CC9E7F77}" type="sibTrans" cxnId="{EC18B737-385F-466A-A401-CE58ABE40B9B}">
      <dgm:prSet/>
      <dgm:spPr/>
      <dgm:t>
        <a:bodyPr/>
        <a:lstStyle/>
        <a:p>
          <a:endParaRPr lang="en-US"/>
        </a:p>
      </dgm:t>
    </dgm:pt>
    <dgm:pt modelId="{3D81F195-52F5-485C-8A45-F24D5967ACC0}">
      <dgm:prSet custT="1"/>
      <dgm:spPr/>
      <dgm:t>
        <a:bodyPr/>
        <a:lstStyle/>
        <a:p>
          <a:r>
            <a:rPr lang="en-US" sz="2000" dirty="0"/>
            <a:t>Preserve: search, seize &amp; collect– must follow protocol to avoid contamination and ensure evidence is admissible</a:t>
          </a:r>
        </a:p>
      </dgm:t>
    </dgm:pt>
    <dgm:pt modelId="{72628795-7151-4D05-BDE6-C8C2103FC741}" type="parTrans" cxnId="{24AE4E16-D765-4230-8AF8-FB93CC3445B2}">
      <dgm:prSet/>
      <dgm:spPr/>
      <dgm:t>
        <a:bodyPr/>
        <a:lstStyle/>
        <a:p>
          <a:endParaRPr lang="en-US"/>
        </a:p>
      </dgm:t>
    </dgm:pt>
    <dgm:pt modelId="{B02ACF17-B42F-4F83-AC93-8662535F5D21}" type="sibTrans" cxnId="{24AE4E16-D765-4230-8AF8-FB93CC3445B2}">
      <dgm:prSet/>
      <dgm:spPr/>
      <dgm:t>
        <a:bodyPr/>
        <a:lstStyle/>
        <a:p>
          <a:endParaRPr lang="en-US"/>
        </a:p>
      </dgm:t>
    </dgm:pt>
    <dgm:pt modelId="{10E8764E-63C2-41A3-AACB-4930B3DC5033}">
      <dgm:prSet custT="1"/>
      <dgm:spPr/>
      <dgm:t>
        <a:bodyPr/>
        <a:lstStyle/>
        <a:p>
          <a:r>
            <a:rPr lang="en-US" sz="2000" dirty="0"/>
            <a:t>Police Logs track actions, collections, are used aside other documentation </a:t>
          </a:r>
        </a:p>
      </dgm:t>
    </dgm:pt>
    <dgm:pt modelId="{50F09E00-E7FF-4B9A-B2C9-02C8079103B8}" type="parTrans" cxnId="{A91F861E-24ED-4ECB-82AA-D64EF9A13BF9}">
      <dgm:prSet/>
      <dgm:spPr/>
      <dgm:t>
        <a:bodyPr/>
        <a:lstStyle/>
        <a:p>
          <a:endParaRPr lang="en-US"/>
        </a:p>
      </dgm:t>
    </dgm:pt>
    <dgm:pt modelId="{BCE3FCB1-A091-4E36-A196-E7CA621896CA}" type="sibTrans" cxnId="{A91F861E-24ED-4ECB-82AA-D64EF9A13BF9}">
      <dgm:prSet/>
      <dgm:spPr/>
      <dgm:t>
        <a:bodyPr/>
        <a:lstStyle/>
        <a:p>
          <a:endParaRPr lang="en-US"/>
        </a:p>
      </dgm:t>
    </dgm:pt>
    <dgm:pt modelId="{03667882-B2A6-4D2C-AD9C-91B1503C972A}" type="pres">
      <dgm:prSet presAssocID="{5FA81A2A-9C56-4CCF-B0E8-7D81623C0D56}" presName="root" presStyleCnt="0">
        <dgm:presLayoutVars>
          <dgm:dir/>
          <dgm:resizeHandles val="exact"/>
        </dgm:presLayoutVars>
      </dgm:prSet>
      <dgm:spPr/>
    </dgm:pt>
    <dgm:pt modelId="{4E5DF865-871F-454A-A251-93FC62D44C4B}" type="pres">
      <dgm:prSet presAssocID="{3D0A83B5-16C4-4C2D-8DDA-57CB9BF6517D}" presName="compNode" presStyleCnt="0"/>
      <dgm:spPr/>
    </dgm:pt>
    <dgm:pt modelId="{8B9FF62A-8B85-4FD5-A167-A3588F2BA504}" type="pres">
      <dgm:prSet presAssocID="{3D0A83B5-16C4-4C2D-8DDA-57CB9BF6517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iren"/>
        </a:ext>
      </dgm:extLst>
    </dgm:pt>
    <dgm:pt modelId="{3FBE305D-9D5E-49E4-AD30-2E78173E5F79}" type="pres">
      <dgm:prSet presAssocID="{3D0A83B5-16C4-4C2D-8DDA-57CB9BF6517D}" presName="iconSpace" presStyleCnt="0"/>
      <dgm:spPr/>
    </dgm:pt>
    <dgm:pt modelId="{67BAB348-3D2C-4492-A3AA-7425207E1E5F}" type="pres">
      <dgm:prSet presAssocID="{3D0A83B5-16C4-4C2D-8DDA-57CB9BF6517D}" presName="parTx" presStyleLbl="revTx" presStyleIdx="0" presStyleCnt="4">
        <dgm:presLayoutVars>
          <dgm:chMax val="0"/>
          <dgm:chPref val="0"/>
        </dgm:presLayoutVars>
      </dgm:prSet>
      <dgm:spPr/>
    </dgm:pt>
    <dgm:pt modelId="{E11546BE-E585-410F-83F4-E28135A6F7DB}" type="pres">
      <dgm:prSet presAssocID="{3D0A83B5-16C4-4C2D-8DDA-57CB9BF6517D}" presName="txSpace" presStyleCnt="0"/>
      <dgm:spPr/>
    </dgm:pt>
    <dgm:pt modelId="{DD80ACE7-E54E-4F34-A504-40A153E6B639}" type="pres">
      <dgm:prSet presAssocID="{3D0A83B5-16C4-4C2D-8DDA-57CB9BF6517D}" presName="desTx" presStyleLbl="revTx" presStyleIdx="1" presStyleCnt="4">
        <dgm:presLayoutVars/>
      </dgm:prSet>
      <dgm:spPr/>
    </dgm:pt>
    <dgm:pt modelId="{344E948B-49FD-408B-AF42-44B814A56E90}" type="pres">
      <dgm:prSet presAssocID="{186C0651-934B-49F0-8DC6-98F5EE5AD645}" presName="sibTrans" presStyleCnt="0"/>
      <dgm:spPr/>
    </dgm:pt>
    <dgm:pt modelId="{EADF8CDE-F387-4B0B-83D0-BB8EBAD994AA}" type="pres">
      <dgm:prSet presAssocID="{F42D936C-25A1-44B2-B59F-F488F827192D}" presName="compNode" presStyleCnt="0"/>
      <dgm:spPr/>
    </dgm:pt>
    <dgm:pt modelId="{63367EEA-1640-485F-BD43-8C5C5A433AC4}" type="pres">
      <dgm:prSet presAssocID="{F42D936C-25A1-44B2-B59F-F488F827192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etective"/>
        </a:ext>
      </dgm:extLst>
    </dgm:pt>
    <dgm:pt modelId="{473C9B8A-5CBB-4A43-BFF3-B9DC39C8B859}" type="pres">
      <dgm:prSet presAssocID="{F42D936C-25A1-44B2-B59F-F488F827192D}" presName="iconSpace" presStyleCnt="0"/>
      <dgm:spPr/>
    </dgm:pt>
    <dgm:pt modelId="{EAB63E15-1B39-4AF9-B04A-B70538491D88}" type="pres">
      <dgm:prSet presAssocID="{F42D936C-25A1-44B2-B59F-F488F827192D}" presName="parTx" presStyleLbl="revTx" presStyleIdx="2" presStyleCnt="4">
        <dgm:presLayoutVars>
          <dgm:chMax val="0"/>
          <dgm:chPref val="0"/>
        </dgm:presLayoutVars>
      </dgm:prSet>
      <dgm:spPr/>
    </dgm:pt>
    <dgm:pt modelId="{62DD42B6-274E-4463-906F-6D3663A39DDA}" type="pres">
      <dgm:prSet presAssocID="{F42D936C-25A1-44B2-B59F-F488F827192D}" presName="txSpace" presStyleCnt="0"/>
      <dgm:spPr/>
    </dgm:pt>
    <dgm:pt modelId="{3D8496C9-1CA9-456B-97B1-675A9D4215F5}" type="pres">
      <dgm:prSet presAssocID="{F42D936C-25A1-44B2-B59F-F488F827192D}" presName="desTx" presStyleLbl="revTx" presStyleIdx="3" presStyleCnt="4">
        <dgm:presLayoutVars/>
      </dgm:prSet>
      <dgm:spPr/>
    </dgm:pt>
  </dgm:ptLst>
  <dgm:cxnLst>
    <dgm:cxn modelId="{24AE4E16-D765-4230-8AF8-FB93CC3445B2}" srcId="{F42D936C-25A1-44B2-B59F-F488F827192D}" destId="{3D81F195-52F5-485C-8A45-F24D5967ACC0}" srcOrd="1" destOrd="0" parTransId="{72628795-7151-4D05-BDE6-C8C2103FC741}" sibTransId="{B02ACF17-B42F-4F83-AC93-8662535F5D21}"/>
    <dgm:cxn modelId="{A91F861E-24ED-4ECB-82AA-D64EF9A13BF9}" srcId="{F42D936C-25A1-44B2-B59F-F488F827192D}" destId="{10E8764E-63C2-41A3-AACB-4930B3DC5033}" srcOrd="2" destOrd="0" parTransId="{50F09E00-E7FF-4B9A-B2C9-02C8079103B8}" sibTransId="{BCE3FCB1-A091-4E36-A196-E7CA621896CA}"/>
    <dgm:cxn modelId="{DC66A91F-BF00-408E-A722-EC1B86BBA7A2}" srcId="{3D0A83B5-16C4-4C2D-8DDA-57CB9BF6517D}" destId="{18375DAB-68F0-4A11-8B0F-F4E07D9F100F}" srcOrd="0" destOrd="0" parTransId="{CB2AFB06-DECB-4D71-94DF-3A2F56565DE0}" sibTransId="{7F2FA467-FAB9-4885-9B8D-AF3D05851218}"/>
    <dgm:cxn modelId="{5EF7B12B-5086-4B92-8A4E-0F9E6841E313}" srcId="{5FA81A2A-9C56-4CCF-B0E8-7D81623C0D56}" destId="{F42D936C-25A1-44B2-B59F-F488F827192D}" srcOrd="1" destOrd="0" parTransId="{81D94583-1EE7-4A0D-B5C7-11C9D929FA48}" sibTransId="{BD1E895A-4B63-44CA-9BA1-D7E9EEEBAD11}"/>
    <dgm:cxn modelId="{A5F81230-20D4-456A-9F90-3AB45BAF9A54}" type="presOf" srcId="{3D0A83B5-16C4-4C2D-8DDA-57CB9BF6517D}" destId="{67BAB348-3D2C-4492-A3AA-7425207E1E5F}" srcOrd="0" destOrd="0" presId="urn:microsoft.com/office/officeart/2018/2/layout/IconLabelDescriptionList"/>
    <dgm:cxn modelId="{EC18B737-385F-466A-A401-CE58ABE40B9B}" srcId="{F42D936C-25A1-44B2-B59F-F488F827192D}" destId="{46816636-62ED-4EF7-95E1-1B01126E54D4}" srcOrd="0" destOrd="0" parTransId="{AB49AF59-BD8A-41E0-B5B4-E3CAC1BD0226}" sibTransId="{AD533827-598A-4723-9CBC-1BE4CC9E7F77}"/>
    <dgm:cxn modelId="{5531BC3D-DE6C-4CD9-8D6F-69C2A2CEF05A}" type="presOf" srcId="{46816636-62ED-4EF7-95E1-1B01126E54D4}" destId="{3D8496C9-1CA9-456B-97B1-675A9D4215F5}" srcOrd="0" destOrd="0" presId="urn:microsoft.com/office/officeart/2018/2/layout/IconLabelDescriptionList"/>
    <dgm:cxn modelId="{92B16C51-B1A9-4FB7-BDB1-EC40003C6A94}" type="presOf" srcId="{3D81F195-52F5-485C-8A45-F24D5967ACC0}" destId="{3D8496C9-1CA9-456B-97B1-675A9D4215F5}" srcOrd="0" destOrd="1" presId="urn:microsoft.com/office/officeart/2018/2/layout/IconLabelDescriptionList"/>
    <dgm:cxn modelId="{89B9645C-06FA-454F-9659-50E02C1970A1}" type="presOf" srcId="{10E8764E-63C2-41A3-AACB-4930B3DC5033}" destId="{3D8496C9-1CA9-456B-97B1-675A9D4215F5}" srcOrd="0" destOrd="2" presId="urn:microsoft.com/office/officeart/2018/2/layout/IconLabelDescriptionList"/>
    <dgm:cxn modelId="{EC533B75-B107-41F3-8339-05C33A9398B4}" srcId="{3D0A83B5-16C4-4C2D-8DDA-57CB9BF6517D}" destId="{6D02917D-5BFD-45F9-96BB-E1626157D847}" srcOrd="2" destOrd="0" parTransId="{A7777B13-CEA0-440F-8A8E-747A6DE7D3E2}" sibTransId="{661705CA-440C-42EA-A35F-AD2F2A0C8097}"/>
    <dgm:cxn modelId="{523C5C8C-0B14-4EDF-B1EE-3DD080D98043}" srcId="{5FA81A2A-9C56-4CCF-B0E8-7D81623C0D56}" destId="{3D0A83B5-16C4-4C2D-8DDA-57CB9BF6517D}" srcOrd="0" destOrd="0" parTransId="{82ADC965-74B5-499E-B610-17D2E0CDF66C}" sibTransId="{186C0651-934B-49F0-8DC6-98F5EE5AD645}"/>
    <dgm:cxn modelId="{86BF9C91-EDEA-4A35-9E68-F8435E476594}" type="presOf" srcId="{F42D936C-25A1-44B2-B59F-F488F827192D}" destId="{EAB63E15-1B39-4AF9-B04A-B70538491D88}" srcOrd="0" destOrd="0" presId="urn:microsoft.com/office/officeart/2018/2/layout/IconLabelDescriptionList"/>
    <dgm:cxn modelId="{D9454795-58C8-45C7-B82A-F5D15B340B0B}" type="presOf" srcId="{18375DAB-68F0-4A11-8B0F-F4E07D9F100F}" destId="{DD80ACE7-E54E-4F34-A504-40A153E6B639}" srcOrd="0" destOrd="0" presId="urn:microsoft.com/office/officeart/2018/2/layout/IconLabelDescriptionList"/>
    <dgm:cxn modelId="{01F3E9B3-6626-4DF2-A0CB-C3AF0CCB4C65}" type="presOf" srcId="{6D02917D-5BFD-45F9-96BB-E1626157D847}" destId="{DD80ACE7-E54E-4F34-A504-40A153E6B639}" srcOrd="0" destOrd="2" presId="urn:microsoft.com/office/officeart/2018/2/layout/IconLabelDescriptionList"/>
    <dgm:cxn modelId="{04EBB4E3-12F5-4481-88B2-52C2A8FBC513}" type="presOf" srcId="{5FA81A2A-9C56-4CCF-B0E8-7D81623C0D56}" destId="{03667882-B2A6-4D2C-AD9C-91B1503C972A}" srcOrd="0" destOrd="0" presId="urn:microsoft.com/office/officeart/2018/2/layout/IconLabelDescriptionList"/>
    <dgm:cxn modelId="{913548F6-89F1-4C20-A7AA-54920D1BE3DF}" srcId="{3D0A83B5-16C4-4C2D-8DDA-57CB9BF6517D}" destId="{FDD1791F-66BA-4A54-8AE8-18CFD6125882}" srcOrd="1" destOrd="0" parTransId="{7D79FED6-4064-4609-A9F8-4D42082C29A1}" sibTransId="{BD6A45E8-575A-49CB-AD98-5825B9EB0794}"/>
    <dgm:cxn modelId="{290A2CFA-4EDE-4D18-ACC8-4C77488078BA}" type="presOf" srcId="{FDD1791F-66BA-4A54-8AE8-18CFD6125882}" destId="{DD80ACE7-E54E-4F34-A504-40A153E6B639}" srcOrd="0" destOrd="1" presId="urn:microsoft.com/office/officeart/2018/2/layout/IconLabelDescriptionList"/>
    <dgm:cxn modelId="{7DF7978C-F3D2-46BE-B500-4322AB64CE1F}" type="presParOf" srcId="{03667882-B2A6-4D2C-AD9C-91B1503C972A}" destId="{4E5DF865-871F-454A-A251-93FC62D44C4B}" srcOrd="0" destOrd="0" presId="urn:microsoft.com/office/officeart/2018/2/layout/IconLabelDescriptionList"/>
    <dgm:cxn modelId="{C3E76BD5-1F53-4F75-B95C-6983F05F2B9F}" type="presParOf" srcId="{4E5DF865-871F-454A-A251-93FC62D44C4B}" destId="{8B9FF62A-8B85-4FD5-A167-A3588F2BA504}" srcOrd="0" destOrd="0" presId="urn:microsoft.com/office/officeart/2018/2/layout/IconLabelDescriptionList"/>
    <dgm:cxn modelId="{869E788A-76D1-4AC2-B20A-1F0FF0DC9F53}" type="presParOf" srcId="{4E5DF865-871F-454A-A251-93FC62D44C4B}" destId="{3FBE305D-9D5E-49E4-AD30-2E78173E5F79}" srcOrd="1" destOrd="0" presId="urn:microsoft.com/office/officeart/2018/2/layout/IconLabelDescriptionList"/>
    <dgm:cxn modelId="{7C1AFDE9-C750-474D-9F5A-2BF479E7A0C3}" type="presParOf" srcId="{4E5DF865-871F-454A-A251-93FC62D44C4B}" destId="{67BAB348-3D2C-4492-A3AA-7425207E1E5F}" srcOrd="2" destOrd="0" presId="urn:microsoft.com/office/officeart/2018/2/layout/IconLabelDescriptionList"/>
    <dgm:cxn modelId="{35CD2786-C0D3-4B43-8E3E-85B5F07FFB52}" type="presParOf" srcId="{4E5DF865-871F-454A-A251-93FC62D44C4B}" destId="{E11546BE-E585-410F-83F4-E28135A6F7DB}" srcOrd="3" destOrd="0" presId="urn:microsoft.com/office/officeart/2018/2/layout/IconLabelDescriptionList"/>
    <dgm:cxn modelId="{F15F044F-24E0-4E1B-A02B-D193D24C8070}" type="presParOf" srcId="{4E5DF865-871F-454A-A251-93FC62D44C4B}" destId="{DD80ACE7-E54E-4F34-A504-40A153E6B639}" srcOrd="4" destOrd="0" presId="urn:microsoft.com/office/officeart/2018/2/layout/IconLabelDescriptionList"/>
    <dgm:cxn modelId="{CA4830AF-AF34-4890-BEB0-1D75516AD9E9}" type="presParOf" srcId="{03667882-B2A6-4D2C-AD9C-91B1503C972A}" destId="{344E948B-49FD-408B-AF42-44B814A56E90}" srcOrd="1" destOrd="0" presId="urn:microsoft.com/office/officeart/2018/2/layout/IconLabelDescriptionList"/>
    <dgm:cxn modelId="{51163693-9DEA-4DF6-9623-1927A60E376E}" type="presParOf" srcId="{03667882-B2A6-4D2C-AD9C-91B1503C972A}" destId="{EADF8CDE-F387-4B0B-83D0-BB8EBAD994AA}" srcOrd="2" destOrd="0" presId="urn:microsoft.com/office/officeart/2018/2/layout/IconLabelDescriptionList"/>
    <dgm:cxn modelId="{B3874EAB-75F0-40D2-A9C6-B03892AD2168}" type="presParOf" srcId="{EADF8CDE-F387-4B0B-83D0-BB8EBAD994AA}" destId="{63367EEA-1640-485F-BD43-8C5C5A433AC4}" srcOrd="0" destOrd="0" presId="urn:microsoft.com/office/officeart/2018/2/layout/IconLabelDescriptionList"/>
    <dgm:cxn modelId="{E361E4CC-617F-4451-A1C3-0687066050B1}" type="presParOf" srcId="{EADF8CDE-F387-4B0B-83D0-BB8EBAD994AA}" destId="{473C9B8A-5CBB-4A43-BFF3-B9DC39C8B859}" srcOrd="1" destOrd="0" presId="urn:microsoft.com/office/officeart/2018/2/layout/IconLabelDescriptionList"/>
    <dgm:cxn modelId="{DC42379C-7826-432A-9598-2E62A99E0D94}" type="presParOf" srcId="{EADF8CDE-F387-4B0B-83D0-BB8EBAD994AA}" destId="{EAB63E15-1B39-4AF9-B04A-B70538491D88}" srcOrd="2" destOrd="0" presId="urn:microsoft.com/office/officeart/2018/2/layout/IconLabelDescriptionList"/>
    <dgm:cxn modelId="{5564FB03-95B9-4563-BDCA-3A2DC1ADED70}" type="presParOf" srcId="{EADF8CDE-F387-4B0B-83D0-BB8EBAD994AA}" destId="{62DD42B6-274E-4463-906F-6D3663A39DDA}" srcOrd="3" destOrd="0" presId="urn:microsoft.com/office/officeart/2018/2/layout/IconLabelDescriptionList"/>
    <dgm:cxn modelId="{42E4B17C-960E-45EA-8356-11A16A03E3EA}" type="presParOf" srcId="{EADF8CDE-F387-4B0B-83D0-BB8EBAD994AA}" destId="{3D8496C9-1CA9-456B-97B1-675A9D4215F5}"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4E89F67-4FD9-410F-97D8-C583F184C6E7}" type="doc">
      <dgm:prSet loTypeId="urn:microsoft.com/office/officeart/2005/8/layout/vList5" loCatId="list" qsTypeId="urn:microsoft.com/office/officeart/2005/8/quickstyle/simple1" qsCatId="simple" csTypeId="urn:microsoft.com/office/officeart/2005/8/colors/colorful1" csCatId="colorful"/>
      <dgm:spPr/>
      <dgm:t>
        <a:bodyPr/>
        <a:lstStyle/>
        <a:p>
          <a:endParaRPr lang="en-US"/>
        </a:p>
      </dgm:t>
    </dgm:pt>
    <dgm:pt modelId="{AA6CF85F-4BC8-4BA2-AF6F-9E07B1F71EA0}">
      <dgm:prSet/>
      <dgm:spPr/>
      <dgm:t>
        <a:bodyPr/>
        <a:lstStyle/>
        <a:p>
          <a:r>
            <a:rPr lang="en-US"/>
            <a:t>Patrol Officer</a:t>
          </a:r>
        </a:p>
      </dgm:t>
    </dgm:pt>
    <dgm:pt modelId="{332C4892-A09F-45AA-A8C5-7E16E69B95C6}" type="parTrans" cxnId="{B2FBFF4B-051B-42E7-85FC-CD96B00694B3}">
      <dgm:prSet/>
      <dgm:spPr/>
      <dgm:t>
        <a:bodyPr/>
        <a:lstStyle/>
        <a:p>
          <a:endParaRPr lang="en-US"/>
        </a:p>
      </dgm:t>
    </dgm:pt>
    <dgm:pt modelId="{32B4F167-CB33-401A-B74F-76069FFCD628}" type="sibTrans" cxnId="{B2FBFF4B-051B-42E7-85FC-CD96B00694B3}">
      <dgm:prSet/>
      <dgm:spPr/>
      <dgm:t>
        <a:bodyPr/>
        <a:lstStyle/>
        <a:p>
          <a:endParaRPr lang="en-US"/>
        </a:p>
      </dgm:t>
    </dgm:pt>
    <dgm:pt modelId="{5303C8C8-27C5-4C3B-B5A1-4DA1FF2A124B}">
      <dgm:prSet/>
      <dgm:spPr/>
      <dgm:t>
        <a:bodyPr/>
        <a:lstStyle/>
        <a:p>
          <a:r>
            <a:rPr lang="en-US"/>
            <a:t>Often first to arrive, secure the scene! Arrest if in progress…</a:t>
          </a:r>
        </a:p>
      </dgm:t>
    </dgm:pt>
    <dgm:pt modelId="{76C9E36D-FC45-4903-AC3F-0C7ACC969900}" type="parTrans" cxnId="{E1C150BF-602B-4002-BE37-109542032106}">
      <dgm:prSet/>
      <dgm:spPr/>
      <dgm:t>
        <a:bodyPr/>
        <a:lstStyle/>
        <a:p>
          <a:endParaRPr lang="en-US"/>
        </a:p>
      </dgm:t>
    </dgm:pt>
    <dgm:pt modelId="{86EF375E-74AE-4A5C-89C9-0B7D139106C0}" type="sibTrans" cxnId="{E1C150BF-602B-4002-BE37-109542032106}">
      <dgm:prSet/>
      <dgm:spPr/>
      <dgm:t>
        <a:bodyPr/>
        <a:lstStyle/>
        <a:p>
          <a:endParaRPr lang="en-US"/>
        </a:p>
      </dgm:t>
    </dgm:pt>
    <dgm:pt modelId="{C64D4F7B-63D1-47F4-BD8F-67DCD5BE9B9B}">
      <dgm:prSet/>
      <dgm:spPr/>
      <dgm:t>
        <a:bodyPr/>
        <a:lstStyle/>
        <a:p>
          <a:r>
            <a:rPr lang="en-US"/>
            <a:t>Scenes of Crime Officer</a:t>
          </a:r>
        </a:p>
      </dgm:t>
    </dgm:pt>
    <dgm:pt modelId="{B6A062F8-BB26-4874-BB6A-058048C82FB0}" type="parTrans" cxnId="{D99CCE09-E12A-4F60-B7BD-8FCC7B386C19}">
      <dgm:prSet/>
      <dgm:spPr/>
      <dgm:t>
        <a:bodyPr/>
        <a:lstStyle/>
        <a:p>
          <a:endParaRPr lang="en-US"/>
        </a:p>
      </dgm:t>
    </dgm:pt>
    <dgm:pt modelId="{4898A72E-2AE6-4BAD-9A4A-268899C86F6F}" type="sibTrans" cxnId="{D99CCE09-E12A-4F60-B7BD-8FCC7B386C19}">
      <dgm:prSet/>
      <dgm:spPr/>
      <dgm:t>
        <a:bodyPr/>
        <a:lstStyle/>
        <a:p>
          <a:endParaRPr lang="en-US"/>
        </a:p>
      </dgm:t>
    </dgm:pt>
    <dgm:pt modelId="{B90CF165-02E5-497F-B53A-1C45546EF561}">
      <dgm:prSet/>
      <dgm:spPr/>
      <dgm:t>
        <a:bodyPr/>
        <a:lstStyle/>
        <a:p>
          <a:r>
            <a:rPr lang="en-US"/>
            <a:t>Trained in evidence collection &amp; preservation</a:t>
          </a:r>
        </a:p>
      </dgm:t>
    </dgm:pt>
    <dgm:pt modelId="{D080AA02-2C49-4E5C-BD8B-F0B33167F1BB}" type="parTrans" cxnId="{E3E8A126-1ED5-4284-AE20-AEECD9BB5BB2}">
      <dgm:prSet/>
      <dgm:spPr/>
      <dgm:t>
        <a:bodyPr/>
        <a:lstStyle/>
        <a:p>
          <a:endParaRPr lang="en-US"/>
        </a:p>
      </dgm:t>
    </dgm:pt>
    <dgm:pt modelId="{D3224346-2EEA-4B25-B3AF-3F21C9F4B9EF}" type="sibTrans" cxnId="{E3E8A126-1ED5-4284-AE20-AEECD9BB5BB2}">
      <dgm:prSet/>
      <dgm:spPr/>
      <dgm:t>
        <a:bodyPr/>
        <a:lstStyle/>
        <a:p>
          <a:endParaRPr lang="en-US"/>
        </a:p>
      </dgm:t>
    </dgm:pt>
    <dgm:pt modelId="{381BCA6C-51CD-4F29-BEA8-79803B678E2B}">
      <dgm:prSet/>
      <dgm:spPr/>
      <dgm:t>
        <a:bodyPr/>
        <a:lstStyle/>
        <a:p>
          <a:r>
            <a:rPr lang="en-US"/>
            <a:t>Criminal Identification Officer</a:t>
          </a:r>
        </a:p>
      </dgm:t>
    </dgm:pt>
    <dgm:pt modelId="{9A6985D7-BFA4-415F-8E31-751132001AE8}" type="parTrans" cxnId="{708F0120-E802-4765-842E-98FAAE2E7928}">
      <dgm:prSet/>
      <dgm:spPr/>
      <dgm:t>
        <a:bodyPr/>
        <a:lstStyle/>
        <a:p>
          <a:endParaRPr lang="en-US"/>
        </a:p>
      </dgm:t>
    </dgm:pt>
    <dgm:pt modelId="{E088E6C1-635F-4D1C-BE80-6D74C29EB0F5}" type="sibTrans" cxnId="{708F0120-E802-4765-842E-98FAAE2E7928}">
      <dgm:prSet/>
      <dgm:spPr/>
      <dgm:t>
        <a:bodyPr/>
        <a:lstStyle/>
        <a:p>
          <a:endParaRPr lang="en-US"/>
        </a:p>
      </dgm:t>
    </dgm:pt>
    <dgm:pt modelId="{AFAE2946-97C5-4E9D-9254-3D394AA707FA}">
      <dgm:prSet/>
      <dgm:spPr/>
      <dgm:t>
        <a:bodyPr/>
        <a:lstStyle/>
        <a:p>
          <a:r>
            <a:rPr lang="en-US"/>
            <a:t>Responsible for detailed search, gather, analyze &amp; send for testing</a:t>
          </a:r>
        </a:p>
      </dgm:t>
    </dgm:pt>
    <dgm:pt modelId="{40A51D29-D12B-4985-94E2-9392E024B398}" type="parTrans" cxnId="{347D2CF4-8A32-4A70-9BEF-0F2A5D06E1D6}">
      <dgm:prSet/>
      <dgm:spPr/>
      <dgm:t>
        <a:bodyPr/>
        <a:lstStyle/>
        <a:p>
          <a:endParaRPr lang="en-US"/>
        </a:p>
      </dgm:t>
    </dgm:pt>
    <dgm:pt modelId="{D9A04BA3-EABD-45D6-955C-196322E499AF}" type="sibTrans" cxnId="{347D2CF4-8A32-4A70-9BEF-0F2A5D06E1D6}">
      <dgm:prSet/>
      <dgm:spPr/>
      <dgm:t>
        <a:bodyPr/>
        <a:lstStyle/>
        <a:p>
          <a:endParaRPr lang="en-US"/>
        </a:p>
      </dgm:t>
    </dgm:pt>
    <dgm:pt modelId="{3752A351-D667-42C6-AAC4-0EB60C9AB7E0}">
      <dgm:prSet/>
      <dgm:spPr/>
      <dgm:t>
        <a:bodyPr/>
        <a:lstStyle/>
        <a:p>
          <a:r>
            <a:rPr lang="en-US"/>
            <a:t>Criminal Investigation Bureau Officer</a:t>
          </a:r>
        </a:p>
      </dgm:t>
    </dgm:pt>
    <dgm:pt modelId="{2ACFD416-9FE0-42BB-BCD1-D67F2754CA90}" type="parTrans" cxnId="{85367F6F-437D-43E2-96D7-8B731FA44294}">
      <dgm:prSet/>
      <dgm:spPr/>
      <dgm:t>
        <a:bodyPr/>
        <a:lstStyle/>
        <a:p>
          <a:endParaRPr lang="en-US"/>
        </a:p>
      </dgm:t>
    </dgm:pt>
    <dgm:pt modelId="{E28F3F9C-DF92-426E-98BF-E05D9D03CB7B}" type="sibTrans" cxnId="{85367F6F-437D-43E2-96D7-8B731FA44294}">
      <dgm:prSet/>
      <dgm:spPr/>
      <dgm:t>
        <a:bodyPr/>
        <a:lstStyle/>
        <a:p>
          <a:endParaRPr lang="en-US"/>
        </a:p>
      </dgm:t>
    </dgm:pt>
    <dgm:pt modelId="{1247A7F1-B111-480A-B212-B65A403321E2}">
      <dgm:prSet/>
      <dgm:spPr/>
      <dgm:t>
        <a:bodyPr/>
        <a:lstStyle/>
        <a:p>
          <a:r>
            <a:rPr lang="en-US"/>
            <a:t>Detective with specific skills/.experience, supervise, scene, interview victims &amp; witnesses, interrogate, draw conclusions, proceed with arrests</a:t>
          </a:r>
        </a:p>
      </dgm:t>
    </dgm:pt>
    <dgm:pt modelId="{B12978DD-2649-4AA1-9EF4-C07E326373D0}" type="parTrans" cxnId="{310327ED-A481-4C90-B34C-F0FDEC6D0D9C}">
      <dgm:prSet/>
      <dgm:spPr/>
      <dgm:t>
        <a:bodyPr/>
        <a:lstStyle/>
        <a:p>
          <a:endParaRPr lang="en-US"/>
        </a:p>
      </dgm:t>
    </dgm:pt>
    <dgm:pt modelId="{92D077A4-2468-497C-B7C3-AB342A1E3D93}" type="sibTrans" cxnId="{310327ED-A481-4C90-B34C-F0FDEC6D0D9C}">
      <dgm:prSet/>
      <dgm:spPr/>
      <dgm:t>
        <a:bodyPr/>
        <a:lstStyle/>
        <a:p>
          <a:endParaRPr lang="en-US"/>
        </a:p>
      </dgm:t>
    </dgm:pt>
    <dgm:pt modelId="{F43D824D-E084-C844-B4CB-2A9371A087A5}" type="pres">
      <dgm:prSet presAssocID="{E4E89F67-4FD9-410F-97D8-C583F184C6E7}" presName="Name0" presStyleCnt="0">
        <dgm:presLayoutVars>
          <dgm:dir/>
          <dgm:animLvl val="lvl"/>
          <dgm:resizeHandles val="exact"/>
        </dgm:presLayoutVars>
      </dgm:prSet>
      <dgm:spPr/>
    </dgm:pt>
    <dgm:pt modelId="{9B0ED895-3CA6-C645-B9A9-0BF5F1CC6D01}" type="pres">
      <dgm:prSet presAssocID="{AA6CF85F-4BC8-4BA2-AF6F-9E07B1F71EA0}" presName="linNode" presStyleCnt="0"/>
      <dgm:spPr/>
    </dgm:pt>
    <dgm:pt modelId="{ECEB1486-AD4A-5746-AEE5-3FA6B9590DB4}" type="pres">
      <dgm:prSet presAssocID="{AA6CF85F-4BC8-4BA2-AF6F-9E07B1F71EA0}" presName="parentText" presStyleLbl="node1" presStyleIdx="0" presStyleCnt="4">
        <dgm:presLayoutVars>
          <dgm:chMax val="1"/>
          <dgm:bulletEnabled val="1"/>
        </dgm:presLayoutVars>
      </dgm:prSet>
      <dgm:spPr/>
    </dgm:pt>
    <dgm:pt modelId="{E39A9AD3-392C-BB41-9BDF-0F4CB7BE8066}" type="pres">
      <dgm:prSet presAssocID="{AA6CF85F-4BC8-4BA2-AF6F-9E07B1F71EA0}" presName="descendantText" presStyleLbl="alignAccFollowNode1" presStyleIdx="0" presStyleCnt="4">
        <dgm:presLayoutVars>
          <dgm:bulletEnabled val="1"/>
        </dgm:presLayoutVars>
      </dgm:prSet>
      <dgm:spPr/>
    </dgm:pt>
    <dgm:pt modelId="{99F44168-EAC7-754F-9BF3-98C562B796FA}" type="pres">
      <dgm:prSet presAssocID="{32B4F167-CB33-401A-B74F-76069FFCD628}" presName="sp" presStyleCnt="0"/>
      <dgm:spPr/>
    </dgm:pt>
    <dgm:pt modelId="{9FDE9ECA-DB05-0F48-BB8C-E978A3976B9C}" type="pres">
      <dgm:prSet presAssocID="{C64D4F7B-63D1-47F4-BD8F-67DCD5BE9B9B}" presName="linNode" presStyleCnt="0"/>
      <dgm:spPr/>
    </dgm:pt>
    <dgm:pt modelId="{32859496-BEAE-2A43-A421-01DBEB2AA181}" type="pres">
      <dgm:prSet presAssocID="{C64D4F7B-63D1-47F4-BD8F-67DCD5BE9B9B}" presName="parentText" presStyleLbl="node1" presStyleIdx="1" presStyleCnt="4">
        <dgm:presLayoutVars>
          <dgm:chMax val="1"/>
          <dgm:bulletEnabled val="1"/>
        </dgm:presLayoutVars>
      </dgm:prSet>
      <dgm:spPr/>
    </dgm:pt>
    <dgm:pt modelId="{286092BD-6025-0C45-A8BE-D4FF4BEA73C5}" type="pres">
      <dgm:prSet presAssocID="{C64D4F7B-63D1-47F4-BD8F-67DCD5BE9B9B}" presName="descendantText" presStyleLbl="alignAccFollowNode1" presStyleIdx="1" presStyleCnt="4">
        <dgm:presLayoutVars>
          <dgm:bulletEnabled val="1"/>
        </dgm:presLayoutVars>
      </dgm:prSet>
      <dgm:spPr/>
    </dgm:pt>
    <dgm:pt modelId="{2F07B7AE-8204-794E-9B74-E70B0082F5E6}" type="pres">
      <dgm:prSet presAssocID="{4898A72E-2AE6-4BAD-9A4A-268899C86F6F}" presName="sp" presStyleCnt="0"/>
      <dgm:spPr/>
    </dgm:pt>
    <dgm:pt modelId="{C7391B18-F981-0A42-8306-99B8FADC36AA}" type="pres">
      <dgm:prSet presAssocID="{381BCA6C-51CD-4F29-BEA8-79803B678E2B}" presName="linNode" presStyleCnt="0"/>
      <dgm:spPr/>
    </dgm:pt>
    <dgm:pt modelId="{20FE099A-0FF5-2844-BEFA-015DB7D97C95}" type="pres">
      <dgm:prSet presAssocID="{381BCA6C-51CD-4F29-BEA8-79803B678E2B}" presName="parentText" presStyleLbl="node1" presStyleIdx="2" presStyleCnt="4">
        <dgm:presLayoutVars>
          <dgm:chMax val="1"/>
          <dgm:bulletEnabled val="1"/>
        </dgm:presLayoutVars>
      </dgm:prSet>
      <dgm:spPr/>
    </dgm:pt>
    <dgm:pt modelId="{2445762C-78E8-E04B-8087-ABC4354CB53F}" type="pres">
      <dgm:prSet presAssocID="{381BCA6C-51CD-4F29-BEA8-79803B678E2B}" presName="descendantText" presStyleLbl="alignAccFollowNode1" presStyleIdx="2" presStyleCnt="4">
        <dgm:presLayoutVars>
          <dgm:bulletEnabled val="1"/>
        </dgm:presLayoutVars>
      </dgm:prSet>
      <dgm:spPr/>
    </dgm:pt>
    <dgm:pt modelId="{AA12C92A-0827-BD47-8813-E06412E5F0A1}" type="pres">
      <dgm:prSet presAssocID="{E088E6C1-635F-4D1C-BE80-6D74C29EB0F5}" presName="sp" presStyleCnt="0"/>
      <dgm:spPr/>
    </dgm:pt>
    <dgm:pt modelId="{82F5DBCB-9866-444A-B828-FCB8050BCF2B}" type="pres">
      <dgm:prSet presAssocID="{3752A351-D667-42C6-AAC4-0EB60C9AB7E0}" presName="linNode" presStyleCnt="0"/>
      <dgm:spPr/>
    </dgm:pt>
    <dgm:pt modelId="{C334273F-82AE-1846-8357-C5FCBB8B05E0}" type="pres">
      <dgm:prSet presAssocID="{3752A351-D667-42C6-AAC4-0EB60C9AB7E0}" presName="parentText" presStyleLbl="node1" presStyleIdx="3" presStyleCnt="4">
        <dgm:presLayoutVars>
          <dgm:chMax val="1"/>
          <dgm:bulletEnabled val="1"/>
        </dgm:presLayoutVars>
      </dgm:prSet>
      <dgm:spPr/>
    </dgm:pt>
    <dgm:pt modelId="{2FF9F1C7-14CD-0043-9A79-31BAB5264A8C}" type="pres">
      <dgm:prSet presAssocID="{3752A351-D667-42C6-AAC4-0EB60C9AB7E0}" presName="descendantText" presStyleLbl="alignAccFollowNode1" presStyleIdx="3" presStyleCnt="4">
        <dgm:presLayoutVars>
          <dgm:bulletEnabled val="1"/>
        </dgm:presLayoutVars>
      </dgm:prSet>
      <dgm:spPr/>
    </dgm:pt>
  </dgm:ptLst>
  <dgm:cxnLst>
    <dgm:cxn modelId="{BA9C3C01-8199-2547-A15E-F6A16E66BAEB}" type="presOf" srcId="{AA6CF85F-4BC8-4BA2-AF6F-9E07B1F71EA0}" destId="{ECEB1486-AD4A-5746-AEE5-3FA6B9590DB4}" srcOrd="0" destOrd="0" presId="urn:microsoft.com/office/officeart/2005/8/layout/vList5"/>
    <dgm:cxn modelId="{D99CCE09-E12A-4F60-B7BD-8FCC7B386C19}" srcId="{E4E89F67-4FD9-410F-97D8-C583F184C6E7}" destId="{C64D4F7B-63D1-47F4-BD8F-67DCD5BE9B9B}" srcOrd="1" destOrd="0" parTransId="{B6A062F8-BB26-4874-BB6A-058048C82FB0}" sibTransId="{4898A72E-2AE6-4BAD-9A4A-268899C86F6F}"/>
    <dgm:cxn modelId="{4105C81B-5EB3-AC4C-B31E-96CA44ACE3D5}" type="presOf" srcId="{AFAE2946-97C5-4E9D-9254-3D394AA707FA}" destId="{2445762C-78E8-E04B-8087-ABC4354CB53F}" srcOrd="0" destOrd="0" presId="urn:microsoft.com/office/officeart/2005/8/layout/vList5"/>
    <dgm:cxn modelId="{708F0120-E802-4765-842E-98FAAE2E7928}" srcId="{E4E89F67-4FD9-410F-97D8-C583F184C6E7}" destId="{381BCA6C-51CD-4F29-BEA8-79803B678E2B}" srcOrd="2" destOrd="0" parTransId="{9A6985D7-BFA4-415F-8E31-751132001AE8}" sibTransId="{E088E6C1-635F-4D1C-BE80-6D74C29EB0F5}"/>
    <dgm:cxn modelId="{E3E8A126-1ED5-4284-AE20-AEECD9BB5BB2}" srcId="{C64D4F7B-63D1-47F4-BD8F-67DCD5BE9B9B}" destId="{B90CF165-02E5-497F-B53A-1C45546EF561}" srcOrd="0" destOrd="0" parTransId="{D080AA02-2C49-4E5C-BD8B-F0B33167F1BB}" sibTransId="{D3224346-2EEA-4B25-B3AF-3F21C9F4B9EF}"/>
    <dgm:cxn modelId="{708F9E2F-A699-F242-9E30-C8E45C78A109}" type="presOf" srcId="{3752A351-D667-42C6-AAC4-0EB60C9AB7E0}" destId="{C334273F-82AE-1846-8357-C5FCBB8B05E0}" srcOrd="0" destOrd="0" presId="urn:microsoft.com/office/officeart/2005/8/layout/vList5"/>
    <dgm:cxn modelId="{B2FBFF4B-051B-42E7-85FC-CD96B00694B3}" srcId="{E4E89F67-4FD9-410F-97D8-C583F184C6E7}" destId="{AA6CF85F-4BC8-4BA2-AF6F-9E07B1F71EA0}" srcOrd="0" destOrd="0" parTransId="{332C4892-A09F-45AA-A8C5-7E16E69B95C6}" sibTransId="{32B4F167-CB33-401A-B74F-76069FFCD628}"/>
    <dgm:cxn modelId="{10ABB750-F25C-4C47-B614-DEA6BC4F6CA7}" type="presOf" srcId="{381BCA6C-51CD-4F29-BEA8-79803B678E2B}" destId="{20FE099A-0FF5-2844-BEFA-015DB7D97C95}" srcOrd="0" destOrd="0" presId="urn:microsoft.com/office/officeart/2005/8/layout/vList5"/>
    <dgm:cxn modelId="{DA98896C-8EF1-8A42-98F1-0B143B640F6A}" type="presOf" srcId="{E4E89F67-4FD9-410F-97D8-C583F184C6E7}" destId="{F43D824D-E084-C844-B4CB-2A9371A087A5}" srcOrd="0" destOrd="0" presId="urn:microsoft.com/office/officeart/2005/8/layout/vList5"/>
    <dgm:cxn modelId="{85367F6F-437D-43E2-96D7-8B731FA44294}" srcId="{E4E89F67-4FD9-410F-97D8-C583F184C6E7}" destId="{3752A351-D667-42C6-AAC4-0EB60C9AB7E0}" srcOrd="3" destOrd="0" parTransId="{2ACFD416-9FE0-42BB-BCD1-D67F2754CA90}" sibTransId="{E28F3F9C-DF92-426E-98BF-E05D9D03CB7B}"/>
    <dgm:cxn modelId="{E23DE678-ADFA-ED41-BE14-11E57F0FDEF3}" type="presOf" srcId="{B90CF165-02E5-497F-B53A-1C45546EF561}" destId="{286092BD-6025-0C45-A8BE-D4FF4BEA73C5}" srcOrd="0" destOrd="0" presId="urn:microsoft.com/office/officeart/2005/8/layout/vList5"/>
    <dgm:cxn modelId="{4D0B259A-97C9-4547-B765-A4D91CECF394}" type="presOf" srcId="{C64D4F7B-63D1-47F4-BD8F-67DCD5BE9B9B}" destId="{32859496-BEAE-2A43-A421-01DBEB2AA181}" srcOrd="0" destOrd="0" presId="urn:microsoft.com/office/officeart/2005/8/layout/vList5"/>
    <dgm:cxn modelId="{E1C150BF-602B-4002-BE37-109542032106}" srcId="{AA6CF85F-4BC8-4BA2-AF6F-9E07B1F71EA0}" destId="{5303C8C8-27C5-4C3B-B5A1-4DA1FF2A124B}" srcOrd="0" destOrd="0" parTransId="{76C9E36D-FC45-4903-AC3F-0C7ACC969900}" sibTransId="{86EF375E-74AE-4A5C-89C9-0B7D139106C0}"/>
    <dgm:cxn modelId="{DB2C38E9-708B-7540-B0EF-765B9CCAEA7E}" type="presOf" srcId="{5303C8C8-27C5-4C3B-B5A1-4DA1FF2A124B}" destId="{E39A9AD3-392C-BB41-9BDF-0F4CB7BE8066}" srcOrd="0" destOrd="0" presId="urn:microsoft.com/office/officeart/2005/8/layout/vList5"/>
    <dgm:cxn modelId="{310327ED-A481-4C90-B34C-F0FDEC6D0D9C}" srcId="{3752A351-D667-42C6-AAC4-0EB60C9AB7E0}" destId="{1247A7F1-B111-480A-B212-B65A403321E2}" srcOrd="0" destOrd="0" parTransId="{B12978DD-2649-4AA1-9EF4-C07E326373D0}" sibTransId="{92D077A4-2468-497C-B7C3-AB342A1E3D93}"/>
    <dgm:cxn modelId="{347D2CF4-8A32-4A70-9BEF-0F2A5D06E1D6}" srcId="{381BCA6C-51CD-4F29-BEA8-79803B678E2B}" destId="{AFAE2946-97C5-4E9D-9254-3D394AA707FA}" srcOrd="0" destOrd="0" parTransId="{40A51D29-D12B-4985-94E2-9392E024B398}" sibTransId="{D9A04BA3-EABD-45D6-955C-196322E499AF}"/>
    <dgm:cxn modelId="{3C686BFB-B377-2A46-990E-D9134E8B477C}" type="presOf" srcId="{1247A7F1-B111-480A-B212-B65A403321E2}" destId="{2FF9F1C7-14CD-0043-9A79-31BAB5264A8C}" srcOrd="0" destOrd="0" presId="urn:microsoft.com/office/officeart/2005/8/layout/vList5"/>
    <dgm:cxn modelId="{0CED8857-4A5A-414A-B33D-D0600F671B02}" type="presParOf" srcId="{F43D824D-E084-C844-B4CB-2A9371A087A5}" destId="{9B0ED895-3CA6-C645-B9A9-0BF5F1CC6D01}" srcOrd="0" destOrd="0" presId="urn:microsoft.com/office/officeart/2005/8/layout/vList5"/>
    <dgm:cxn modelId="{1DD55355-10B7-EB42-B987-0A15D095DB6D}" type="presParOf" srcId="{9B0ED895-3CA6-C645-B9A9-0BF5F1CC6D01}" destId="{ECEB1486-AD4A-5746-AEE5-3FA6B9590DB4}" srcOrd="0" destOrd="0" presId="urn:microsoft.com/office/officeart/2005/8/layout/vList5"/>
    <dgm:cxn modelId="{65536419-68CB-AF4F-AE62-2F1F6D57D0BB}" type="presParOf" srcId="{9B0ED895-3CA6-C645-B9A9-0BF5F1CC6D01}" destId="{E39A9AD3-392C-BB41-9BDF-0F4CB7BE8066}" srcOrd="1" destOrd="0" presId="urn:microsoft.com/office/officeart/2005/8/layout/vList5"/>
    <dgm:cxn modelId="{72207586-CA13-B840-930D-95054F2B8FF2}" type="presParOf" srcId="{F43D824D-E084-C844-B4CB-2A9371A087A5}" destId="{99F44168-EAC7-754F-9BF3-98C562B796FA}" srcOrd="1" destOrd="0" presId="urn:microsoft.com/office/officeart/2005/8/layout/vList5"/>
    <dgm:cxn modelId="{3B576FB9-D3D5-6E44-8CF1-76910CB53E60}" type="presParOf" srcId="{F43D824D-E084-C844-B4CB-2A9371A087A5}" destId="{9FDE9ECA-DB05-0F48-BB8C-E978A3976B9C}" srcOrd="2" destOrd="0" presId="urn:microsoft.com/office/officeart/2005/8/layout/vList5"/>
    <dgm:cxn modelId="{579C3297-7A33-7F4D-8CE9-BBDAA0AEC2A3}" type="presParOf" srcId="{9FDE9ECA-DB05-0F48-BB8C-E978A3976B9C}" destId="{32859496-BEAE-2A43-A421-01DBEB2AA181}" srcOrd="0" destOrd="0" presId="urn:microsoft.com/office/officeart/2005/8/layout/vList5"/>
    <dgm:cxn modelId="{18A4BD97-1BE6-7A40-BDDA-8C348C6A9342}" type="presParOf" srcId="{9FDE9ECA-DB05-0F48-BB8C-E978A3976B9C}" destId="{286092BD-6025-0C45-A8BE-D4FF4BEA73C5}" srcOrd="1" destOrd="0" presId="urn:microsoft.com/office/officeart/2005/8/layout/vList5"/>
    <dgm:cxn modelId="{AD45C2DA-8EF2-FD40-AEE5-9DA881C53D6B}" type="presParOf" srcId="{F43D824D-E084-C844-B4CB-2A9371A087A5}" destId="{2F07B7AE-8204-794E-9B74-E70B0082F5E6}" srcOrd="3" destOrd="0" presId="urn:microsoft.com/office/officeart/2005/8/layout/vList5"/>
    <dgm:cxn modelId="{B30F3C63-C001-FF4F-B6DA-0E2308A7DB3F}" type="presParOf" srcId="{F43D824D-E084-C844-B4CB-2A9371A087A5}" destId="{C7391B18-F981-0A42-8306-99B8FADC36AA}" srcOrd="4" destOrd="0" presId="urn:microsoft.com/office/officeart/2005/8/layout/vList5"/>
    <dgm:cxn modelId="{FD429F23-CB67-3642-A6CD-8B089F35D7E1}" type="presParOf" srcId="{C7391B18-F981-0A42-8306-99B8FADC36AA}" destId="{20FE099A-0FF5-2844-BEFA-015DB7D97C95}" srcOrd="0" destOrd="0" presId="urn:microsoft.com/office/officeart/2005/8/layout/vList5"/>
    <dgm:cxn modelId="{68C042D9-9132-F147-B12A-0CA536DEB2E3}" type="presParOf" srcId="{C7391B18-F981-0A42-8306-99B8FADC36AA}" destId="{2445762C-78E8-E04B-8087-ABC4354CB53F}" srcOrd="1" destOrd="0" presId="urn:microsoft.com/office/officeart/2005/8/layout/vList5"/>
    <dgm:cxn modelId="{04E82404-463E-E34E-86C0-C07CA2C78563}" type="presParOf" srcId="{F43D824D-E084-C844-B4CB-2A9371A087A5}" destId="{AA12C92A-0827-BD47-8813-E06412E5F0A1}" srcOrd="5" destOrd="0" presId="urn:microsoft.com/office/officeart/2005/8/layout/vList5"/>
    <dgm:cxn modelId="{EE45EF89-6EE4-F14C-BB56-D335CA7B6B83}" type="presParOf" srcId="{F43D824D-E084-C844-B4CB-2A9371A087A5}" destId="{82F5DBCB-9866-444A-B828-FCB8050BCF2B}" srcOrd="6" destOrd="0" presId="urn:microsoft.com/office/officeart/2005/8/layout/vList5"/>
    <dgm:cxn modelId="{D65A54B1-4183-2042-80DF-CFD7DDF188B8}" type="presParOf" srcId="{82F5DBCB-9866-444A-B828-FCB8050BCF2B}" destId="{C334273F-82AE-1846-8357-C5FCBB8B05E0}" srcOrd="0" destOrd="0" presId="urn:microsoft.com/office/officeart/2005/8/layout/vList5"/>
    <dgm:cxn modelId="{9914FD87-F919-0045-87F4-042B4B8179FD}" type="presParOf" srcId="{82F5DBCB-9866-444A-B828-FCB8050BCF2B}" destId="{2FF9F1C7-14CD-0043-9A79-31BAB5264A8C}"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6B7A1FA-7478-402F-95EA-5DBFD9AAA3D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5B91184-ECCC-4681-B427-0C831B9F6F39}">
      <dgm:prSet/>
      <dgm:spPr/>
      <dgm:t>
        <a:bodyPr/>
        <a:lstStyle/>
        <a:p>
          <a:r>
            <a:rPr lang="en-US" dirty="0"/>
            <a:t>What do you notice? Tread, wear, damage, evidence of where you have been…</a:t>
          </a:r>
        </a:p>
      </dgm:t>
    </dgm:pt>
    <dgm:pt modelId="{DCD2D71F-F2C6-4A40-818F-63C8905685E0}" type="parTrans" cxnId="{15A72862-91F0-43B6-8064-77C5BDE2D815}">
      <dgm:prSet/>
      <dgm:spPr/>
      <dgm:t>
        <a:bodyPr/>
        <a:lstStyle/>
        <a:p>
          <a:endParaRPr lang="en-US"/>
        </a:p>
      </dgm:t>
    </dgm:pt>
    <dgm:pt modelId="{6F7AB423-C93F-41D8-AFDD-30654A5E77D8}" type="sibTrans" cxnId="{15A72862-91F0-43B6-8064-77C5BDE2D815}">
      <dgm:prSet/>
      <dgm:spPr/>
      <dgm:t>
        <a:bodyPr/>
        <a:lstStyle/>
        <a:p>
          <a:endParaRPr lang="en-US"/>
        </a:p>
      </dgm:t>
    </dgm:pt>
    <dgm:pt modelId="{BA9453F7-18F9-46CE-8DCF-AF233688F1B6}">
      <dgm:prSet/>
      <dgm:spPr/>
      <dgm:t>
        <a:bodyPr/>
        <a:lstStyle/>
        <a:p>
          <a:r>
            <a:rPr lang="en-US" dirty="0"/>
            <a:t>What is unique/identifiable to that brand, style, or type of shoe? (class)</a:t>
          </a:r>
        </a:p>
      </dgm:t>
    </dgm:pt>
    <dgm:pt modelId="{3224F228-386A-497C-8FFE-E0C37FAB9DE6}" type="parTrans" cxnId="{18C16D06-0403-4C0C-89AA-577EA27A0C9E}">
      <dgm:prSet/>
      <dgm:spPr/>
      <dgm:t>
        <a:bodyPr/>
        <a:lstStyle/>
        <a:p>
          <a:endParaRPr lang="en-US"/>
        </a:p>
      </dgm:t>
    </dgm:pt>
    <dgm:pt modelId="{CCE61916-1B5E-48BB-AD7C-AF655B310BE9}" type="sibTrans" cxnId="{18C16D06-0403-4C0C-89AA-577EA27A0C9E}">
      <dgm:prSet/>
      <dgm:spPr/>
      <dgm:t>
        <a:bodyPr/>
        <a:lstStyle/>
        <a:p>
          <a:endParaRPr lang="en-US"/>
        </a:p>
      </dgm:t>
    </dgm:pt>
    <dgm:pt modelId="{0CE50828-A37A-4F2B-9A0A-4861C5714F4D}">
      <dgm:prSet/>
      <dgm:spPr/>
      <dgm:t>
        <a:bodyPr/>
        <a:lstStyle/>
        <a:p>
          <a:r>
            <a:rPr lang="en-US" dirty="0"/>
            <a:t>What is unique/identifiable to your specific shoe? (individual)</a:t>
          </a:r>
        </a:p>
      </dgm:t>
    </dgm:pt>
    <dgm:pt modelId="{704F5133-5F75-4ACC-BF41-97805206CA6F}" type="parTrans" cxnId="{027B6681-76D8-4982-8B49-795EAA185AA6}">
      <dgm:prSet/>
      <dgm:spPr/>
      <dgm:t>
        <a:bodyPr/>
        <a:lstStyle/>
        <a:p>
          <a:endParaRPr lang="en-US"/>
        </a:p>
      </dgm:t>
    </dgm:pt>
    <dgm:pt modelId="{FFFC6FD3-5C5B-4C95-B3D5-998DD9BE8B7F}" type="sibTrans" cxnId="{027B6681-76D8-4982-8B49-795EAA185AA6}">
      <dgm:prSet/>
      <dgm:spPr/>
      <dgm:t>
        <a:bodyPr/>
        <a:lstStyle/>
        <a:p>
          <a:endParaRPr lang="en-US"/>
        </a:p>
      </dgm:t>
    </dgm:pt>
    <dgm:pt modelId="{85E3FAE2-787F-48B9-B462-597ADC860D05}">
      <dgm:prSet/>
      <dgm:spPr/>
      <dgm:t>
        <a:bodyPr/>
        <a:lstStyle/>
        <a:p>
          <a:r>
            <a:rPr lang="en-US" dirty="0"/>
            <a:t>Differences between left &amp; right?</a:t>
          </a:r>
        </a:p>
      </dgm:t>
    </dgm:pt>
    <dgm:pt modelId="{8C835AAD-A0DC-46DA-AA26-369C4BC6A2D1}" type="parTrans" cxnId="{30C4052C-0C64-405F-A377-4CB4BBFCCE07}">
      <dgm:prSet/>
      <dgm:spPr/>
      <dgm:t>
        <a:bodyPr/>
        <a:lstStyle/>
        <a:p>
          <a:endParaRPr lang="en-US"/>
        </a:p>
      </dgm:t>
    </dgm:pt>
    <dgm:pt modelId="{4D14962B-5D21-4AAA-988B-C69ECE741C9B}" type="sibTrans" cxnId="{30C4052C-0C64-405F-A377-4CB4BBFCCE07}">
      <dgm:prSet/>
      <dgm:spPr/>
      <dgm:t>
        <a:bodyPr/>
        <a:lstStyle/>
        <a:p>
          <a:endParaRPr lang="en-US"/>
        </a:p>
      </dgm:t>
    </dgm:pt>
    <dgm:pt modelId="{2927B868-B148-4EC0-8FAD-E2D43A719D55}" type="pres">
      <dgm:prSet presAssocID="{66B7A1FA-7478-402F-95EA-5DBFD9AAA3D3}" presName="root" presStyleCnt="0">
        <dgm:presLayoutVars>
          <dgm:dir/>
          <dgm:resizeHandles val="exact"/>
        </dgm:presLayoutVars>
      </dgm:prSet>
      <dgm:spPr/>
    </dgm:pt>
    <dgm:pt modelId="{928F100A-AB0C-49CC-8CA8-F3F14A23B265}" type="pres">
      <dgm:prSet presAssocID="{B5B91184-ECCC-4681-B427-0C831B9F6F39}" presName="compNode" presStyleCnt="0"/>
      <dgm:spPr/>
    </dgm:pt>
    <dgm:pt modelId="{F6079AAC-3DF3-445B-A020-091C571A674F}" type="pres">
      <dgm:prSet presAssocID="{B5B91184-ECCC-4681-B427-0C831B9F6F39}" presName="bgRect" presStyleLbl="bgShp" presStyleIdx="0" presStyleCnt="4"/>
      <dgm:spPr/>
    </dgm:pt>
    <dgm:pt modelId="{19C41CEE-B8A8-4996-A30E-0E457AFE4B71}" type="pres">
      <dgm:prSet presAssocID="{B5B91184-ECCC-4681-B427-0C831B9F6F3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eleton"/>
        </a:ext>
      </dgm:extLst>
    </dgm:pt>
    <dgm:pt modelId="{EC689124-EBCD-4A3B-BB22-48078891BA1E}" type="pres">
      <dgm:prSet presAssocID="{B5B91184-ECCC-4681-B427-0C831B9F6F39}" presName="spaceRect" presStyleCnt="0"/>
      <dgm:spPr/>
    </dgm:pt>
    <dgm:pt modelId="{F22E2C5F-8C96-4397-8317-10A7F5B769D1}" type="pres">
      <dgm:prSet presAssocID="{B5B91184-ECCC-4681-B427-0C831B9F6F39}" presName="parTx" presStyleLbl="revTx" presStyleIdx="0" presStyleCnt="4">
        <dgm:presLayoutVars>
          <dgm:chMax val="0"/>
          <dgm:chPref val="0"/>
        </dgm:presLayoutVars>
      </dgm:prSet>
      <dgm:spPr/>
    </dgm:pt>
    <dgm:pt modelId="{EC155C66-79E1-4259-BB9F-82F2B026302C}" type="pres">
      <dgm:prSet presAssocID="{6F7AB423-C93F-41D8-AFDD-30654A5E77D8}" presName="sibTrans" presStyleCnt="0"/>
      <dgm:spPr/>
    </dgm:pt>
    <dgm:pt modelId="{A265584B-42F0-4FCD-8B79-94790750F482}" type="pres">
      <dgm:prSet presAssocID="{BA9453F7-18F9-46CE-8DCF-AF233688F1B6}" presName="compNode" presStyleCnt="0"/>
      <dgm:spPr/>
    </dgm:pt>
    <dgm:pt modelId="{ECB95455-8B26-494F-8069-AA23B399E407}" type="pres">
      <dgm:prSet presAssocID="{BA9453F7-18F9-46CE-8DCF-AF233688F1B6}" presName="bgRect" presStyleLbl="bgShp" presStyleIdx="1" presStyleCnt="4"/>
      <dgm:spPr/>
    </dgm:pt>
    <dgm:pt modelId="{60CD3FA8-0F40-4458-A80B-3E6E3D3B15DB}" type="pres">
      <dgm:prSet presAssocID="{BA9453F7-18F9-46CE-8DCF-AF233688F1B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ustache Face with Solid Fill"/>
        </a:ext>
      </dgm:extLst>
    </dgm:pt>
    <dgm:pt modelId="{865446F2-5C48-4D56-8968-9DDBACA5A9D7}" type="pres">
      <dgm:prSet presAssocID="{BA9453F7-18F9-46CE-8DCF-AF233688F1B6}" presName="spaceRect" presStyleCnt="0"/>
      <dgm:spPr/>
    </dgm:pt>
    <dgm:pt modelId="{6BA6DB4A-0233-43EE-9B85-B3D7C33458AE}" type="pres">
      <dgm:prSet presAssocID="{BA9453F7-18F9-46CE-8DCF-AF233688F1B6}" presName="parTx" presStyleLbl="revTx" presStyleIdx="1" presStyleCnt="4">
        <dgm:presLayoutVars>
          <dgm:chMax val="0"/>
          <dgm:chPref val="0"/>
        </dgm:presLayoutVars>
      </dgm:prSet>
      <dgm:spPr/>
    </dgm:pt>
    <dgm:pt modelId="{0430214E-36DB-4C9F-A36A-26D102F066BA}" type="pres">
      <dgm:prSet presAssocID="{CCE61916-1B5E-48BB-AD7C-AF655B310BE9}" presName="sibTrans" presStyleCnt="0"/>
      <dgm:spPr/>
    </dgm:pt>
    <dgm:pt modelId="{B4A0BC62-C770-4ACA-933B-F3E9E3F53135}" type="pres">
      <dgm:prSet presAssocID="{0CE50828-A37A-4F2B-9A0A-4861C5714F4D}" presName="compNode" presStyleCnt="0"/>
      <dgm:spPr/>
    </dgm:pt>
    <dgm:pt modelId="{6A96A6EE-5AF5-4818-B12C-3C69B66AD60C}" type="pres">
      <dgm:prSet presAssocID="{0CE50828-A37A-4F2B-9A0A-4861C5714F4D}" presName="bgRect" presStyleLbl="bgShp" presStyleIdx="2" presStyleCnt="4"/>
      <dgm:spPr/>
    </dgm:pt>
    <dgm:pt modelId="{D01D528B-CBAA-4BF1-9D17-658049D512D9}" type="pres">
      <dgm:prSet presAssocID="{0CE50828-A37A-4F2B-9A0A-4861C5714F4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hoe"/>
        </a:ext>
      </dgm:extLst>
    </dgm:pt>
    <dgm:pt modelId="{B539F3C0-E0A9-484A-9E36-71FEE3A3D21F}" type="pres">
      <dgm:prSet presAssocID="{0CE50828-A37A-4F2B-9A0A-4861C5714F4D}" presName="spaceRect" presStyleCnt="0"/>
      <dgm:spPr/>
    </dgm:pt>
    <dgm:pt modelId="{6E743D5B-27FE-4816-A4D1-AB179B0A4703}" type="pres">
      <dgm:prSet presAssocID="{0CE50828-A37A-4F2B-9A0A-4861C5714F4D}" presName="parTx" presStyleLbl="revTx" presStyleIdx="2" presStyleCnt="4">
        <dgm:presLayoutVars>
          <dgm:chMax val="0"/>
          <dgm:chPref val="0"/>
        </dgm:presLayoutVars>
      </dgm:prSet>
      <dgm:spPr/>
    </dgm:pt>
    <dgm:pt modelId="{0C6846EC-016E-4B91-A5F3-87370CA9C61B}" type="pres">
      <dgm:prSet presAssocID="{FFFC6FD3-5C5B-4C95-B3D5-998DD9BE8B7F}" presName="sibTrans" presStyleCnt="0"/>
      <dgm:spPr/>
    </dgm:pt>
    <dgm:pt modelId="{26315CB9-582F-468D-B42A-2D027BF24469}" type="pres">
      <dgm:prSet presAssocID="{85E3FAE2-787F-48B9-B462-597ADC860D05}" presName="compNode" presStyleCnt="0"/>
      <dgm:spPr/>
    </dgm:pt>
    <dgm:pt modelId="{1FE767A7-357B-4370-8976-5B16BA03DF57}" type="pres">
      <dgm:prSet presAssocID="{85E3FAE2-787F-48B9-B462-597ADC860D05}" presName="bgRect" presStyleLbl="bgShp" presStyleIdx="3" presStyleCnt="4"/>
      <dgm:spPr/>
    </dgm:pt>
    <dgm:pt modelId="{EAA62EB5-CCEE-4A31-9431-A99778E0DB38}" type="pres">
      <dgm:prSet presAssocID="{85E3FAE2-787F-48B9-B462-597ADC860D0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ircle with Left Arrow"/>
        </a:ext>
      </dgm:extLst>
    </dgm:pt>
    <dgm:pt modelId="{A1EB808B-5E31-4979-B549-4A0934F25BA9}" type="pres">
      <dgm:prSet presAssocID="{85E3FAE2-787F-48B9-B462-597ADC860D05}" presName="spaceRect" presStyleCnt="0"/>
      <dgm:spPr/>
    </dgm:pt>
    <dgm:pt modelId="{2E47B037-ABE7-474A-BAAD-22853319F536}" type="pres">
      <dgm:prSet presAssocID="{85E3FAE2-787F-48B9-B462-597ADC860D05}" presName="parTx" presStyleLbl="revTx" presStyleIdx="3" presStyleCnt="4">
        <dgm:presLayoutVars>
          <dgm:chMax val="0"/>
          <dgm:chPref val="0"/>
        </dgm:presLayoutVars>
      </dgm:prSet>
      <dgm:spPr/>
    </dgm:pt>
  </dgm:ptLst>
  <dgm:cxnLst>
    <dgm:cxn modelId="{18C16D06-0403-4C0C-89AA-577EA27A0C9E}" srcId="{66B7A1FA-7478-402F-95EA-5DBFD9AAA3D3}" destId="{BA9453F7-18F9-46CE-8DCF-AF233688F1B6}" srcOrd="1" destOrd="0" parTransId="{3224F228-386A-497C-8FFE-E0C37FAB9DE6}" sibTransId="{CCE61916-1B5E-48BB-AD7C-AF655B310BE9}"/>
    <dgm:cxn modelId="{262DA61A-719C-4324-AF1F-11CA2CF93C90}" type="presOf" srcId="{0CE50828-A37A-4F2B-9A0A-4861C5714F4D}" destId="{6E743D5B-27FE-4816-A4D1-AB179B0A4703}" srcOrd="0" destOrd="0" presId="urn:microsoft.com/office/officeart/2018/2/layout/IconVerticalSolidList"/>
    <dgm:cxn modelId="{30C4052C-0C64-405F-A377-4CB4BBFCCE07}" srcId="{66B7A1FA-7478-402F-95EA-5DBFD9AAA3D3}" destId="{85E3FAE2-787F-48B9-B462-597ADC860D05}" srcOrd="3" destOrd="0" parTransId="{8C835AAD-A0DC-46DA-AA26-369C4BC6A2D1}" sibTransId="{4D14962B-5D21-4AAA-988B-C69ECE741C9B}"/>
    <dgm:cxn modelId="{EEA13D3F-B122-4AEF-83A2-C3D32FCE88BF}" type="presOf" srcId="{B5B91184-ECCC-4681-B427-0C831B9F6F39}" destId="{F22E2C5F-8C96-4397-8317-10A7F5B769D1}" srcOrd="0" destOrd="0" presId="urn:microsoft.com/office/officeart/2018/2/layout/IconVerticalSolidList"/>
    <dgm:cxn modelId="{15A72862-91F0-43B6-8064-77C5BDE2D815}" srcId="{66B7A1FA-7478-402F-95EA-5DBFD9AAA3D3}" destId="{B5B91184-ECCC-4681-B427-0C831B9F6F39}" srcOrd="0" destOrd="0" parTransId="{DCD2D71F-F2C6-4A40-818F-63C8905685E0}" sibTransId="{6F7AB423-C93F-41D8-AFDD-30654A5E77D8}"/>
    <dgm:cxn modelId="{027B6681-76D8-4982-8B49-795EAA185AA6}" srcId="{66B7A1FA-7478-402F-95EA-5DBFD9AAA3D3}" destId="{0CE50828-A37A-4F2B-9A0A-4861C5714F4D}" srcOrd="2" destOrd="0" parTransId="{704F5133-5F75-4ACC-BF41-97805206CA6F}" sibTransId="{FFFC6FD3-5C5B-4C95-B3D5-998DD9BE8B7F}"/>
    <dgm:cxn modelId="{46CD2E89-13A3-4F54-9B92-75D53A2B18AC}" type="presOf" srcId="{85E3FAE2-787F-48B9-B462-597ADC860D05}" destId="{2E47B037-ABE7-474A-BAAD-22853319F536}" srcOrd="0" destOrd="0" presId="urn:microsoft.com/office/officeart/2018/2/layout/IconVerticalSolidList"/>
    <dgm:cxn modelId="{2598F794-19C7-4B76-A0AB-C37BA75AA0BB}" type="presOf" srcId="{66B7A1FA-7478-402F-95EA-5DBFD9AAA3D3}" destId="{2927B868-B148-4EC0-8FAD-E2D43A719D55}" srcOrd="0" destOrd="0" presId="urn:microsoft.com/office/officeart/2018/2/layout/IconVerticalSolidList"/>
    <dgm:cxn modelId="{484408CA-BAD6-4522-A450-780ED8840366}" type="presOf" srcId="{BA9453F7-18F9-46CE-8DCF-AF233688F1B6}" destId="{6BA6DB4A-0233-43EE-9B85-B3D7C33458AE}" srcOrd="0" destOrd="0" presId="urn:microsoft.com/office/officeart/2018/2/layout/IconVerticalSolidList"/>
    <dgm:cxn modelId="{5C211FCC-390F-499F-A558-C451A883B36C}" type="presParOf" srcId="{2927B868-B148-4EC0-8FAD-E2D43A719D55}" destId="{928F100A-AB0C-49CC-8CA8-F3F14A23B265}" srcOrd="0" destOrd="0" presId="urn:microsoft.com/office/officeart/2018/2/layout/IconVerticalSolidList"/>
    <dgm:cxn modelId="{BAB2BE3F-7A15-4D14-94CC-8F779E1CBF95}" type="presParOf" srcId="{928F100A-AB0C-49CC-8CA8-F3F14A23B265}" destId="{F6079AAC-3DF3-445B-A020-091C571A674F}" srcOrd="0" destOrd="0" presId="urn:microsoft.com/office/officeart/2018/2/layout/IconVerticalSolidList"/>
    <dgm:cxn modelId="{A9EF0979-4288-4D2C-AC66-90840BA64D71}" type="presParOf" srcId="{928F100A-AB0C-49CC-8CA8-F3F14A23B265}" destId="{19C41CEE-B8A8-4996-A30E-0E457AFE4B71}" srcOrd="1" destOrd="0" presId="urn:microsoft.com/office/officeart/2018/2/layout/IconVerticalSolidList"/>
    <dgm:cxn modelId="{9128EC5F-7F19-4FB7-BFC1-72EB0313E426}" type="presParOf" srcId="{928F100A-AB0C-49CC-8CA8-F3F14A23B265}" destId="{EC689124-EBCD-4A3B-BB22-48078891BA1E}" srcOrd="2" destOrd="0" presId="urn:microsoft.com/office/officeart/2018/2/layout/IconVerticalSolidList"/>
    <dgm:cxn modelId="{38E0CFE2-1FE2-4A9F-AF7E-B00FDE7C7052}" type="presParOf" srcId="{928F100A-AB0C-49CC-8CA8-F3F14A23B265}" destId="{F22E2C5F-8C96-4397-8317-10A7F5B769D1}" srcOrd="3" destOrd="0" presId="urn:microsoft.com/office/officeart/2018/2/layout/IconVerticalSolidList"/>
    <dgm:cxn modelId="{C3529E79-BB4A-4393-BC90-CF2CB4DAD07B}" type="presParOf" srcId="{2927B868-B148-4EC0-8FAD-E2D43A719D55}" destId="{EC155C66-79E1-4259-BB9F-82F2B026302C}" srcOrd="1" destOrd="0" presId="urn:microsoft.com/office/officeart/2018/2/layout/IconVerticalSolidList"/>
    <dgm:cxn modelId="{8E9F84E5-8162-4F2E-BF82-5CC7149805D1}" type="presParOf" srcId="{2927B868-B148-4EC0-8FAD-E2D43A719D55}" destId="{A265584B-42F0-4FCD-8B79-94790750F482}" srcOrd="2" destOrd="0" presId="urn:microsoft.com/office/officeart/2018/2/layout/IconVerticalSolidList"/>
    <dgm:cxn modelId="{8808C899-8A76-4DAC-9335-979CE21072BD}" type="presParOf" srcId="{A265584B-42F0-4FCD-8B79-94790750F482}" destId="{ECB95455-8B26-494F-8069-AA23B399E407}" srcOrd="0" destOrd="0" presId="urn:microsoft.com/office/officeart/2018/2/layout/IconVerticalSolidList"/>
    <dgm:cxn modelId="{DE3FE6D8-3C6E-44EF-9EE1-6585ABEF5758}" type="presParOf" srcId="{A265584B-42F0-4FCD-8B79-94790750F482}" destId="{60CD3FA8-0F40-4458-A80B-3E6E3D3B15DB}" srcOrd="1" destOrd="0" presId="urn:microsoft.com/office/officeart/2018/2/layout/IconVerticalSolidList"/>
    <dgm:cxn modelId="{27E6F97F-FA5B-4C7E-8831-A73CC7FF49BE}" type="presParOf" srcId="{A265584B-42F0-4FCD-8B79-94790750F482}" destId="{865446F2-5C48-4D56-8968-9DDBACA5A9D7}" srcOrd="2" destOrd="0" presId="urn:microsoft.com/office/officeart/2018/2/layout/IconVerticalSolidList"/>
    <dgm:cxn modelId="{31B9DE25-B670-45A8-A862-748CFCFB07DF}" type="presParOf" srcId="{A265584B-42F0-4FCD-8B79-94790750F482}" destId="{6BA6DB4A-0233-43EE-9B85-B3D7C33458AE}" srcOrd="3" destOrd="0" presId="urn:microsoft.com/office/officeart/2018/2/layout/IconVerticalSolidList"/>
    <dgm:cxn modelId="{49756710-38B2-42F1-830C-E7BAF5606650}" type="presParOf" srcId="{2927B868-B148-4EC0-8FAD-E2D43A719D55}" destId="{0430214E-36DB-4C9F-A36A-26D102F066BA}" srcOrd="3" destOrd="0" presId="urn:microsoft.com/office/officeart/2018/2/layout/IconVerticalSolidList"/>
    <dgm:cxn modelId="{5EB3D664-96FE-458C-A9E8-C2F313FB140C}" type="presParOf" srcId="{2927B868-B148-4EC0-8FAD-E2D43A719D55}" destId="{B4A0BC62-C770-4ACA-933B-F3E9E3F53135}" srcOrd="4" destOrd="0" presId="urn:microsoft.com/office/officeart/2018/2/layout/IconVerticalSolidList"/>
    <dgm:cxn modelId="{BE55AB84-8FD8-4871-B54D-45F8C312353C}" type="presParOf" srcId="{B4A0BC62-C770-4ACA-933B-F3E9E3F53135}" destId="{6A96A6EE-5AF5-4818-B12C-3C69B66AD60C}" srcOrd="0" destOrd="0" presId="urn:microsoft.com/office/officeart/2018/2/layout/IconVerticalSolidList"/>
    <dgm:cxn modelId="{1864D5ED-576C-481B-ADCF-94A5EE2BF43C}" type="presParOf" srcId="{B4A0BC62-C770-4ACA-933B-F3E9E3F53135}" destId="{D01D528B-CBAA-4BF1-9D17-658049D512D9}" srcOrd="1" destOrd="0" presId="urn:microsoft.com/office/officeart/2018/2/layout/IconVerticalSolidList"/>
    <dgm:cxn modelId="{AFCB8793-B2D0-4184-854F-78B9E8446082}" type="presParOf" srcId="{B4A0BC62-C770-4ACA-933B-F3E9E3F53135}" destId="{B539F3C0-E0A9-484A-9E36-71FEE3A3D21F}" srcOrd="2" destOrd="0" presId="urn:microsoft.com/office/officeart/2018/2/layout/IconVerticalSolidList"/>
    <dgm:cxn modelId="{28F5BB81-5291-4201-A5E4-85DBB7A3AD59}" type="presParOf" srcId="{B4A0BC62-C770-4ACA-933B-F3E9E3F53135}" destId="{6E743D5B-27FE-4816-A4D1-AB179B0A4703}" srcOrd="3" destOrd="0" presId="urn:microsoft.com/office/officeart/2018/2/layout/IconVerticalSolidList"/>
    <dgm:cxn modelId="{D92B5CD2-36C9-49F4-9C5B-4B069ACF196E}" type="presParOf" srcId="{2927B868-B148-4EC0-8FAD-E2D43A719D55}" destId="{0C6846EC-016E-4B91-A5F3-87370CA9C61B}" srcOrd="5" destOrd="0" presId="urn:microsoft.com/office/officeart/2018/2/layout/IconVerticalSolidList"/>
    <dgm:cxn modelId="{CD9A4F8E-E034-444D-B481-61CF0A9F9C71}" type="presParOf" srcId="{2927B868-B148-4EC0-8FAD-E2D43A719D55}" destId="{26315CB9-582F-468D-B42A-2D027BF24469}" srcOrd="6" destOrd="0" presId="urn:microsoft.com/office/officeart/2018/2/layout/IconVerticalSolidList"/>
    <dgm:cxn modelId="{F8159BE2-BA4B-4EBA-87B4-11DEB2510B5C}" type="presParOf" srcId="{26315CB9-582F-468D-B42A-2D027BF24469}" destId="{1FE767A7-357B-4370-8976-5B16BA03DF57}" srcOrd="0" destOrd="0" presId="urn:microsoft.com/office/officeart/2018/2/layout/IconVerticalSolidList"/>
    <dgm:cxn modelId="{927C883E-73A6-4087-BC49-F4783871C437}" type="presParOf" srcId="{26315CB9-582F-468D-B42A-2D027BF24469}" destId="{EAA62EB5-CCEE-4A31-9431-A99778E0DB38}" srcOrd="1" destOrd="0" presId="urn:microsoft.com/office/officeart/2018/2/layout/IconVerticalSolidList"/>
    <dgm:cxn modelId="{42DA7C4D-7DBE-4349-A13B-AB1E3F7DC5CE}" type="presParOf" srcId="{26315CB9-582F-468D-B42A-2D027BF24469}" destId="{A1EB808B-5E31-4979-B549-4A0934F25BA9}" srcOrd="2" destOrd="0" presId="urn:microsoft.com/office/officeart/2018/2/layout/IconVerticalSolidList"/>
    <dgm:cxn modelId="{23279C3A-BEFB-4B2D-A831-34AA7ADB4025}" type="presParOf" srcId="{26315CB9-582F-468D-B42A-2D027BF24469}" destId="{2E47B037-ABE7-474A-BAAD-22853319F53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D365B0E-E430-4F8E-B5D7-FDE24203AE87}"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98BC20FB-79FE-48D5-84F6-0D590367B954}">
      <dgm:prSet/>
      <dgm:spPr/>
      <dgm:t>
        <a:bodyPr/>
        <a:lstStyle/>
        <a:p>
          <a:pPr algn="ctr"/>
          <a:r>
            <a:rPr lang="en-US" dirty="0"/>
            <a:t>What modern procedures </a:t>
          </a:r>
          <a:br>
            <a:rPr lang="en-US" dirty="0"/>
          </a:br>
          <a:r>
            <a:rPr lang="en-US" dirty="0"/>
            <a:t>weren’t followed? </a:t>
          </a:r>
        </a:p>
      </dgm:t>
    </dgm:pt>
    <dgm:pt modelId="{39755E02-334F-4C48-84DB-1816251A17DD}" type="parTrans" cxnId="{433CC65E-28D1-4151-81E8-2B3DD566CF8F}">
      <dgm:prSet/>
      <dgm:spPr/>
      <dgm:t>
        <a:bodyPr/>
        <a:lstStyle/>
        <a:p>
          <a:endParaRPr lang="en-US"/>
        </a:p>
      </dgm:t>
    </dgm:pt>
    <dgm:pt modelId="{6499092F-39C0-44D6-BF45-0D895C609463}" type="sibTrans" cxnId="{433CC65E-28D1-4151-81E8-2B3DD566CF8F}">
      <dgm:prSet/>
      <dgm:spPr/>
      <dgm:t>
        <a:bodyPr/>
        <a:lstStyle/>
        <a:p>
          <a:endParaRPr lang="en-US"/>
        </a:p>
      </dgm:t>
    </dgm:pt>
    <dgm:pt modelId="{A47EE1D0-05A6-4CAB-B749-A58300BE6084}">
      <dgm:prSet/>
      <dgm:spPr/>
      <dgm:t>
        <a:bodyPr/>
        <a:lstStyle/>
        <a:p>
          <a:pPr algn="ctr"/>
          <a:r>
            <a:rPr lang="en-US" dirty="0"/>
            <a:t>What are examples of </a:t>
          </a:r>
          <a:br>
            <a:rPr lang="en-US" dirty="0"/>
          </a:br>
          <a:r>
            <a:rPr lang="en-US" dirty="0"/>
            <a:t>contaminated evidence?</a:t>
          </a:r>
        </a:p>
      </dgm:t>
    </dgm:pt>
    <dgm:pt modelId="{49444670-4174-49CE-836E-74145197BE66}" type="parTrans" cxnId="{B2610D4C-0716-4AF5-9F6B-F92BBA2DFE0D}">
      <dgm:prSet/>
      <dgm:spPr/>
      <dgm:t>
        <a:bodyPr/>
        <a:lstStyle/>
        <a:p>
          <a:endParaRPr lang="en-US"/>
        </a:p>
      </dgm:t>
    </dgm:pt>
    <dgm:pt modelId="{3C9F4FC5-80A8-41E6-815A-839751F5F0D2}" type="sibTrans" cxnId="{B2610D4C-0716-4AF5-9F6B-F92BBA2DFE0D}">
      <dgm:prSet/>
      <dgm:spPr/>
      <dgm:t>
        <a:bodyPr/>
        <a:lstStyle/>
        <a:p>
          <a:endParaRPr lang="en-US"/>
        </a:p>
      </dgm:t>
    </dgm:pt>
    <dgm:pt modelId="{0765CC99-446C-48CB-B7CA-63C80425047E}">
      <dgm:prSet/>
      <dgm:spPr/>
      <dgm:t>
        <a:bodyPr/>
        <a:lstStyle/>
        <a:p>
          <a:pPr algn="ctr"/>
          <a:r>
            <a:rPr lang="en-US" dirty="0"/>
            <a:t>Where could DNA have </a:t>
          </a:r>
          <a:br>
            <a:rPr lang="en-US" dirty="0"/>
          </a:br>
          <a:r>
            <a:rPr lang="en-US" dirty="0"/>
            <a:t>been collected from?</a:t>
          </a:r>
        </a:p>
      </dgm:t>
    </dgm:pt>
    <dgm:pt modelId="{318DB221-4BB3-4DB2-83FA-5D3FB2C92CBB}" type="parTrans" cxnId="{B84015DD-F0BF-4412-A9F4-4AE2B904876D}">
      <dgm:prSet/>
      <dgm:spPr/>
      <dgm:t>
        <a:bodyPr/>
        <a:lstStyle/>
        <a:p>
          <a:endParaRPr lang="en-US"/>
        </a:p>
      </dgm:t>
    </dgm:pt>
    <dgm:pt modelId="{293AE997-252C-41BB-90D7-7C9070FF3AF7}" type="sibTrans" cxnId="{B84015DD-F0BF-4412-A9F4-4AE2B904876D}">
      <dgm:prSet/>
      <dgm:spPr/>
      <dgm:t>
        <a:bodyPr/>
        <a:lstStyle/>
        <a:p>
          <a:endParaRPr lang="en-US"/>
        </a:p>
      </dgm:t>
    </dgm:pt>
    <dgm:pt modelId="{82DF6B4A-ACED-425F-B81D-D0DA113B10E8}">
      <dgm:prSet/>
      <dgm:spPr/>
      <dgm:t>
        <a:bodyPr/>
        <a:lstStyle/>
        <a:p>
          <a:pPr algn="ctr"/>
          <a:r>
            <a:rPr lang="en-US" dirty="0"/>
            <a:t>How would these modern procedures have changed the outcome of the case?</a:t>
          </a:r>
        </a:p>
      </dgm:t>
    </dgm:pt>
    <dgm:pt modelId="{17C5F5D5-DFA6-4ECA-BCB3-908D4687F40C}" type="parTrans" cxnId="{FFE5B050-1B9E-4301-B208-3C26EEF3C6C5}">
      <dgm:prSet/>
      <dgm:spPr/>
      <dgm:t>
        <a:bodyPr/>
        <a:lstStyle/>
        <a:p>
          <a:endParaRPr lang="en-US"/>
        </a:p>
      </dgm:t>
    </dgm:pt>
    <dgm:pt modelId="{44A78FED-89B5-4D36-8315-283F9115F366}" type="sibTrans" cxnId="{FFE5B050-1B9E-4301-B208-3C26EEF3C6C5}">
      <dgm:prSet/>
      <dgm:spPr/>
      <dgm:t>
        <a:bodyPr/>
        <a:lstStyle/>
        <a:p>
          <a:endParaRPr lang="en-US"/>
        </a:p>
      </dgm:t>
    </dgm:pt>
    <dgm:pt modelId="{2EE6F105-7809-664F-94D6-D250015C925A}" type="pres">
      <dgm:prSet presAssocID="{ED365B0E-E430-4F8E-B5D7-FDE24203AE87}" presName="linear" presStyleCnt="0">
        <dgm:presLayoutVars>
          <dgm:animLvl val="lvl"/>
          <dgm:resizeHandles val="exact"/>
        </dgm:presLayoutVars>
      </dgm:prSet>
      <dgm:spPr/>
    </dgm:pt>
    <dgm:pt modelId="{46E977BB-A6AD-1048-9F40-C4E5C7D22ADD}" type="pres">
      <dgm:prSet presAssocID="{98BC20FB-79FE-48D5-84F6-0D590367B954}" presName="parentText" presStyleLbl="node1" presStyleIdx="0" presStyleCnt="4">
        <dgm:presLayoutVars>
          <dgm:chMax val="0"/>
          <dgm:bulletEnabled val="1"/>
        </dgm:presLayoutVars>
      </dgm:prSet>
      <dgm:spPr/>
    </dgm:pt>
    <dgm:pt modelId="{59BA7A9F-75B1-B940-B45C-312108622099}" type="pres">
      <dgm:prSet presAssocID="{6499092F-39C0-44D6-BF45-0D895C609463}" presName="spacer" presStyleCnt="0"/>
      <dgm:spPr/>
    </dgm:pt>
    <dgm:pt modelId="{F435841D-95A1-7D4D-9591-A494F4B4C4E4}" type="pres">
      <dgm:prSet presAssocID="{A47EE1D0-05A6-4CAB-B749-A58300BE6084}" presName="parentText" presStyleLbl="node1" presStyleIdx="1" presStyleCnt="4">
        <dgm:presLayoutVars>
          <dgm:chMax val="0"/>
          <dgm:bulletEnabled val="1"/>
        </dgm:presLayoutVars>
      </dgm:prSet>
      <dgm:spPr/>
    </dgm:pt>
    <dgm:pt modelId="{ADC558BD-B2FD-1840-B3ED-4A86380E7414}" type="pres">
      <dgm:prSet presAssocID="{3C9F4FC5-80A8-41E6-815A-839751F5F0D2}" presName="spacer" presStyleCnt="0"/>
      <dgm:spPr/>
    </dgm:pt>
    <dgm:pt modelId="{79239B8B-70FC-214D-A36E-07E419D22ECB}" type="pres">
      <dgm:prSet presAssocID="{0765CC99-446C-48CB-B7CA-63C80425047E}" presName="parentText" presStyleLbl="node1" presStyleIdx="2" presStyleCnt="4">
        <dgm:presLayoutVars>
          <dgm:chMax val="0"/>
          <dgm:bulletEnabled val="1"/>
        </dgm:presLayoutVars>
      </dgm:prSet>
      <dgm:spPr/>
    </dgm:pt>
    <dgm:pt modelId="{977B382F-72BB-2740-A0EB-0EE8A93021A8}" type="pres">
      <dgm:prSet presAssocID="{293AE997-252C-41BB-90D7-7C9070FF3AF7}" presName="spacer" presStyleCnt="0"/>
      <dgm:spPr/>
    </dgm:pt>
    <dgm:pt modelId="{866ACAF5-5E62-F547-9558-D5BAF51FE730}" type="pres">
      <dgm:prSet presAssocID="{82DF6B4A-ACED-425F-B81D-D0DA113B10E8}" presName="parentText" presStyleLbl="node1" presStyleIdx="3" presStyleCnt="4">
        <dgm:presLayoutVars>
          <dgm:chMax val="0"/>
          <dgm:bulletEnabled val="1"/>
        </dgm:presLayoutVars>
      </dgm:prSet>
      <dgm:spPr/>
    </dgm:pt>
  </dgm:ptLst>
  <dgm:cxnLst>
    <dgm:cxn modelId="{B2610D4C-0716-4AF5-9F6B-F92BBA2DFE0D}" srcId="{ED365B0E-E430-4F8E-B5D7-FDE24203AE87}" destId="{A47EE1D0-05A6-4CAB-B749-A58300BE6084}" srcOrd="1" destOrd="0" parTransId="{49444670-4174-49CE-836E-74145197BE66}" sibTransId="{3C9F4FC5-80A8-41E6-815A-839751F5F0D2}"/>
    <dgm:cxn modelId="{FFE5B050-1B9E-4301-B208-3C26EEF3C6C5}" srcId="{ED365B0E-E430-4F8E-B5D7-FDE24203AE87}" destId="{82DF6B4A-ACED-425F-B81D-D0DA113B10E8}" srcOrd="3" destOrd="0" parTransId="{17C5F5D5-DFA6-4ECA-BCB3-908D4687F40C}" sibTransId="{44A78FED-89B5-4D36-8315-283F9115F366}"/>
    <dgm:cxn modelId="{433CC65E-28D1-4151-81E8-2B3DD566CF8F}" srcId="{ED365B0E-E430-4F8E-B5D7-FDE24203AE87}" destId="{98BC20FB-79FE-48D5-84F6-0D590367B954}" srcOrd="0" destOrd="0" parTransId="{39755E02-334F-4C48-84DB-1816251A17DD}" sibTransId="{6499092F-39C0-44D6-BF45-0D895C609463}"/>
    <dgm:cxn modelId="{AAB07A7B-07D8-F347-AB95-C08312D4CDB5}" type="presOf" srcId="{ED365B0E-E430-4F8E-B5D7-FDE24203AE87}" destId="{2EE6F105-7809-664F-94D6-D250015C925A}" srcOrd="0" destOrd="0" presId="urn:microsoft.com/office/officeart/2005/8/layout/vList2"/>
    <dgm:cxn modelId="{00212584-451F-024D-9701-5A3B4B9EF63B}" type="presOf" srcId="{0765CC99-446C-48CB-B7CA-63C80425047E}" destId="{79239B8B-70FC-214D-A36E-07E419D22ECB}" srcOrd="0" destOrd="0" presId="urn:microsoft.com/office/officeart/2005/8/layout/vList2"/>
    <dgm:cxn modelId="{E4C2E5A2-4D5A-1C47-AD44-9C5E2885E510}" type="presOf" srcId="{82DF6B4A-ACED-425F-B81D-D0DA113B10E8}" destId="{866ACAF5-5E62-F547-9558-D5BAF51FE730}" srcOrd="0" destOrd="0" presId="urn:microsoft.com/office/officeart/2005/8/layout/vList2"/>
    <dgm:cxn modelId="{3CCEF6B3-14A3-ED40-B02E-F9ED9300EB74}" type="presOf" srcId="{98BC20FB-79FE-48D5-84F6-0D590367B954}" destId="{46E977BB-A6AD-1048-9F40-C4E5C7D22ADD}" srcOrd="0" destOrd="0" presId="urn:microsoft.com/office/officeart/2005/8/layout/vList2"/>
    <dgm:cxn modelId="{6B51BBC5-81B7-884A-AFF2-8216AEEA98C3}" type="presOf" srcId="{A47EE1D0-05A6-4CAB-B749-A58300BE6084}" destId="{F435841D-95A1-7D4D-9591-A494F4B4C4E4}" srcOrd="0" destOrd="0" presId="urn:microsoft.com/office/officeart/2005/8/layout/vList2"/>
    <dgm:cxn modelId="{B84015DD-F0BF-4412-A9F4-4AE2B904876D}" srcId="{ED365B0E-E430-4F8E-B5D7-FDE24203AE87}" destId="{0765CC99-446C-48CB-B7CA-63C80425047E}" srcOrd="2" destOrd="0" parTransId="{318DB221-4BB3-4DB2-83FA-5D3FB2C92CBB}" sibTransId="{293AE997-252C-41BB-90D7-7C9070FF3AF7}"/>
    <dgm:cxn modelId="{35058C6D-A37D-1344-A762-2764E72D4837}" type="presParOf" srcId="{2EE6F105-7809-664F-94D6-D250015C925A}" destId="{46E977BB-A6AD-1048-9F40-C4E5C7D22ADD}" srcOrd="0" destOrd="0" presId="urn:microsoft.com/office/officeart/2005/8/layout/vList2"/>
    <dgm:cxn modelId="{43584ED2-BA98-CC4F-9658-40190F6257A6}" type="presParOf" srcId="{2EE6F105-7809-664F-94D6-D250015C925A}" destId="{59BA7A9F-75B1-B940-B45C-312108622099}" srcOrd="1" destOrd="0" presId="urn:microsoft.com/office/officeart/2005/8/layout/vList2"/>
    <dgm:cxn modelId="{679D29D0-1124-234D-B97D-B133119A4DFA}" type="presParOf" srcId="{2EE6F105-7809-664F-94D6-D250015C925A}" destId="{F435841D-95A1-7D4D-9591-A494F4B4C4E4}" srcOrd="2" destOrd="0" presId="urn:microsoft.com/office/officeart/2005/8/layout/vList2"/>
    <dgm:cxn modelId="{F47D9511-39C0-3946-A916-CB9217AEB0EA}" type="presParOf" srcId="{2EE6F105-7809-664F-94D6-D250015C925A}" destId="{ADC558BD-B2FD-1840-B3ED-4A86380E7414}" srcOrd="3" destOrd="0" presId="urn:microsoft.com/office/officeart/2005/8/layout/vList2"/>
    <dgm:cxn modelId="{8EA14794-A8A1-6F46-939B-0279A44AB502}" type="presParOf" srcId="{2EE6F105-7809-664F-94D6-D250015C925A}" destId="{79239B8B-70FC-214D-A36E-07E419D22ECB}" srcOrd="4" destOrd="0" presId="urn:microsoft.com/office/officeart/2005/8/layout/vList2"/>
    <dgm:cxn modelId="{0DB6CC42-6E36-3047-874E-2DE833517FA2}" type="presParOf" srcId="{2EE6F105-7809-664F-94D6-D250015C925A}" destId="{977B382F-72BB-2740-A0EB-0EE8A93021A8}" srcOrd="5" destOrd="0" presId="urn:microsoft.com/office/officeart/2005/8/layout/vList2"/>
    <dgm:cxn modelId="{932AADDA-FE9F-4743-9A65-9CD8553A6EF6}" type="presParOf" srcId="{2EE6F105-7809-664F-94D6-D250015C925A}" destId="{866ACAF5-5E62-F547-9558-D5BAF51FE730}"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5ABA717-D056-45B1-8ACB-8AA21DD803C3}"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E6A14413-14D2-4999-BBB7-7BEB82295C07}">
      <dgm:prSet/>
      <dgm:spPr/>
      <dgm:t>
        <a:bodyPr/>
        <a:lstStyle/>
        <a:p>
          <a:r>
            <a:rPr lang="en-CA" b="1" dirty="0"/>
            <a:t>Attempted crimes should be punished the same as successful crimes.</a:t>
          </a:r>
          <a:endParaRPr lang="en-US" dirty="0"/>
        </a:p>
      </dgm:t>
    </dgm:pt>
    <dgm:pt modelId="{893B980A-D32B-46E4-BD06-D0F87B28A990}" type="parTrans" cxnId="{1004AFC7-CD59-4EDD-98F1-AA0168A28F03}">
      <dgm:prSet/>
      <dgm:spPr/>
      <dgm:t>
        <a:bodyPr/>
        <a:lstStyle/>
        <a:p>
          <a:endParaRPr lang="en-US"/>
        </a:p>
      </dgm:t>
    </dgm:pt>
    <dgm:pt modelId="{2B961F23-85F7-4D33-A9CE-DCB863E83F93}" type="sibTrans" cxnId="{1004AFC7-CD59-4EDD-98F1-AA0168A28F03}">
      <dgm:prSet/>
      <dgm:spPr/>
      <dgm:t>
        <a:bodyPr/>
        <a:lstStyle/>
        <a:p>
          <a:endParaRPr lang="en-US"/>
        </a:p>
      </dgm:t>
    </dgm:pt>
    <dgm:pt modelId="{00878F0A-A9F9-4435-82DD-BE2E560A4552}">
      <dgm:prSet/>
      <dgm:spPr/>
      <dgm:t>
        <a:bodyPr/>
        <a:lstStyle/>
        <a:p>
          <a:r>
            <a:rPr lang="en-CA" b="1" dirty="0"/>
            <a:t>The death penalty should be reinstated in Canada.</a:t>
          </a:r>
          <a:endParaRPr lang="en-US" dirty="0"/>
        </a:p>
      </dgm:t>
    </dgm:pt>
    <dgm:pt modelId="{F219EA55-409F-4F0F-AE5A-0B8F41D6EE89}" type="parTrans" cxnId="{01EFE200-2F69-48C5-8C2C-BA0AC6065830}">
      <dgm:prSet/>
      <dgm:spPr/>
      <dgm:t>
        <a:bodyPr/>
        <a:lstStyle/>
        <a:p>
          <a:endParaRPr lang="en-US"/>
        </a:p>
      </dgm:t>
    </dgm:pt>
    <dgm:pt modelId="{1154A763-0F11-4E76-BBB7-C8202EF4348F}" type="sibTrans" cxnId="{01EFE200-2F69-48C5-8C2C-BA0AC6065830}">
      <dgm:prSet/>
      <dgm:spPr/>
      <dgm:t>
        <a:bodyPr/>
        <a:lstStyle/>
        <a:p>
          <a:endParaRPr lang="en-US"/>
        </a:p>
      </dgm:t>
    </dgm:pt>
    <dgm:pt modelId="{1E02D848-43DA-48EC-8D57-A47068A800D2}">
      <dgm:prSet/>
      <dgm:spPr/>
      <dgm:t>
        <a:bodyPr/>
        <a:lstStyle/>
        <a:p>
          <a:r>
            <a:rPr lang="en-CA" b="1" dirty="0"/>
            <a:t>Not all criminals can be rehabilitated.</a:t>
          </a:r>
          <a:endParaRPr lang="en-US" dirty="0"/>
        </a:p>
      </dgm:t>
    </dgm:pt>
    <dgm:pt modelId="{DCA200E2-CE65-40C0-81EE-C8F2B6964507}" type="parTrans" cxnId="{41A7C23F-412A-4C98-9950-8406A7642925}">
      <dgm:prSet/>
      <dgm:spPr/>
      <dgm:t>
        <a:bodyPr/>
        <a:lstStyle/>
        <a:p>
          <a:endParaRPr lang="en-US"/>
        </a:p>
      </dgm:t>
    </dgm:pt>
    <dgm:pt modelId="{0C567EF5-A15A-455C-AB79-999747D2A0A2}" type="sibTrans" cxnId="{41A7C23F-412A-4C98-9950-8406A7642925}">
      <dgm:prSet/>
      <dgm:spPr/>
      <dgm:t>
        <a:bodyPr/>
        <a:lstStyle/>
        <a:p>
          <a:endParaRPr lang="en-US"/>
        </a:p>
      </dgm:t>
    </dgm:pt>
    <dgm:pt modelId="{A60A097B-8A3D-441B-B5A9-0130106EA5C1}">
      <dgm:prSet/>
      <dgm:spPr/>
      <dgm:t>
        <a:bodyPr/>
        <a:lstStyle/>
        <a:p>
          <a:r>
            <a:rPr lang="en-CA" b="1" dirty="0"/>
            <a:t>Successful criminally insane defendants should never face jail time. </a:t>
          </a:r>
          <a:endParaRPr lang="en-US" dirty="0"/>
        </a:p>
      </dgm:t>
    </dgm:pt>
    <dgm:pt modelId="{5FCFD437-CA56-49CE-A26D-9B2AC6767339}" type="parTrans" cxnId="{8C0EDB57-D386-415E-804A-8AAB0FEDF3F4}">
      <dgm:prSet/>
      <dgm:spPr/>
      <dgm:t>
        <a:bodyPr/>
        <a:lstStyle/>
        <a:p>
          <a:endParaRPr lang="en-US"/>
        </a:p>
      </dgm:t>
    </dgm:pt>
    <dgm:pt modelId="{E983C3B4-E597-42A0-92A6-E6720CBBB00F}" type="sibTrans" cxnId="{8C0EDB57-D386-415E-804A-8AAB0FEDF3F4}">
      <dgm:prSet/>
      <dgm:spPr/>
      <dgm:t>
        <a:bodyPr/>
        <a:lstStyle/>
        <a:p>
          <a:endParaRPr lang="en-US"/>
        </a:p>
      </dgm:t>
    </dgm:pt>
    <dgm:pt modelId="{A6154D95-A8FA-42BF-BE7E-F75B41731596}">
      <dgm:prSet/>
      <dgm:spPr/>
      <dgm:t>
        <a:bodyPr/>
        <a:lstStyle/>
        <a:p>
          <a:r>
            <a:rPr lang="en-CA" b="1" dirty="0"/>
            <a:t>All correctional facilities should be converted to healing centres. </a:t>
          </a:r>
          <a:endParaRPr lang="en-US" dirty="0"/>
        </a:p>
      </dgm:t>
    </dgm:pt>
    <dgm:pt modelId="{04070758-689B-4579-B6CC-267309D9731A}" type="parTrans" cxnId="{742F642B-A40F-4679-A28A-8CE237254F25}">
      <dgm:prSet/>
      <dgm:spPr/>
      <dgm:t>
        <a:bodyPr/>
        <a:lstStyle/>
        <a:p>
          <a:endParaRPr lang="en-US"/>
        </a:p>
      </dgm:t>
    </dgm:pt>
    <dgm:pt modelId="{A7D2EFE2-288A-45A2-AACA-48C9F92C312D}" type="sibTrans" cxnId="{742F642B-A40F-4679-A28A-8CE237254F25}">
      <dgm:prSet/>
      <dgm:spPr/>
      <dgm:t>
        <a:bodyPr/>
        <a:lstStyle/>
        <a:p>
          <a:endParaRPr lang="en-US"/>
        </a:p>
      </dgm:t>
    </dgm:pt>
    <dgm:pt modelId="{D7D8E5C1-E84D-4A5B-8EB5-B82CC6645D70}">
      <dgm:prSet/>
      <dgm:spPr/>
      <dgm:t>
        <a:bodyPr/>
        <a:lstStyle/>
        <a:p>
          <a:r>
            <a:rPr lang="en-CA" b="1" dirty="0"/>
            <a:t>Youth should never be treated as adults in court. </a:t>
          </a:r>
          <a:endParaRPr lang="en-US" dirty="0"/>
        </a:p>
      </dgm:t>
    </dgm:pt>
    <dgm:pt modelId="{2C6500FA-2528-4D2C-BDA3-76616744E7AF}" type="parTrans" cxnId="{D2EC8464-C3B7-4CA6-9FD5-1719AD76FEDD}">
      <dgm:prSet/>
      <dgm:spPr/>
      <dgm:t>
        <a:bodyPr/>
        <a:lstStyle/>
        <a:p>
          <a:endParaRPr lang="en-US"/>
        </a:p>
      </dgm:t>
    </dgm:pt>
    <dgm:pt modelId="{3E5E89FB-848C-48EE-AD46-2D4AF404D22F}" type="sibTrans" cxnId="{D2EC8464-C3B7-4CA6-9FD5-1719AD76FEDD}">
      <dgm:prSet/>
      <dgm:spPr/>
      <dgm:t>
        <a:bodyPr/>
        <a:lstStyle/>
        <a:p>
          <a:endParaRPr lang="en-US"/>
        </a:p>
      </dgm:t>
    </dgm:pt>
    <dgm:pt modelId="{37D62976-A412-4DF2-AFC0-74102A3B4048}">
      <dgm:prSet/>
      <dgm:spPr/>
      <dgm:t>
        <a:bodyPr/>
        <a:lstStyle/>
        <a:p>
          <a:r>
            <a:rPr lang="en-US" b="1" dirty="0"/>
            <a:t>Canada should have a three strike rule-- no chance for parole after three convictions.</a:t>
          </a:r>
          <a:endParaRPr lang="en-US" dirty="0"/>
        </a:p>
      </dgm:t>
    </dgm:pt>
    <dgm:pt modelId="{043C6A09-2CC0-4238-8E9B-9DCFE1A213CF}" type="parTrans" cxnId="{11F1F236-9FD5-488F-AB66-E446DFBD7148}">
      <dgm:prSet/>
      <dgm:spPr/>
      <dgm:t>
        <a:bodyPr/>
        <a:lstStyle/>
        <a:p>
          <a:endParaRPr lang="en-US"/>
        </a:p>
      </dgm:t>
    </dgm:pt>
    <dgm:pt modelId="{1AA6127B-2F19-429E-9DA5-ACF4A3823D46}" type="sibTrans" cxnId="{11F1F236-9FD5-488F-AB66-E446DFBD7148}">
      <dgm:prSet/>
      <dgm:spPr/>
      <dgm:t>
        <a:bodyPr/>
        <a:lstStyle/>
        <a:p>
          <a:endParaRPr lang="en-US"/>
        </a:p>
      </dgm:t>
    </dgm:pt>
    <dgm:pt modelId="{67001EB3-66C9-48FE-B7D8-DE2AACE0E313}">
      <dgm:prSet/>
      <dgm:spPr/>
      <dgm:t>
        <a:bodyPr/>
        <a:lstStyle/>
        <a:p>
          <a:r>
            <a:rPr lang="en-US" b="1" dirty="0"/>
            <a:t>Offenders should always serve their entire sentence.</a:t>
          </a:r>
          <a:endParaRPr lang="en-US" dirty="0"/>
        </a:p>
      </dgm:t>
    </dgm:pt>
    <dgm:pt modelId="{DF171890-917D-4673-A679-7AFCB919C069}" type="parTrans" cxnId="{F382EB3B-48C9-4B03-A693-23CF1FFBDE4F}">
      <dgm:prSet/>
      <dgm:spPr/>
      <dgm:t>
        <a:bodyPr/>
        <a:lstStyle/>
        <a:p>
          <a:endParaRPr lang="en-US"/>
        </a:p>
      </dgm:t>
    </dgm:pt>
    <dgm:pt modelId="{AC137612-02B0-4845-88D2-77FD9D77091E}" type="sibTrans" cxnId="{F382EB3B-48C9-4B03-A693-23CF1FFBDE4F}">
      <dgm:prSet/>
      <dgm:spPr/>
      <dgm:t>
        <a:bodyPr/>
        <a:lstStyle/>
        <a:p>
          <a:endParaRPr lang="en-US"/>
        </a:p>
      </dgm:t>
    </dgm:pt>
    <dgm:pt modelId="{A9F12F36-F478-4BDF-9048-B6CDB88E2C33}">
      <dgm:prSet/>
      <dgm:spPr/>
      <dgm:t>
        <a:bodyPr/>
        <a:lstStyle/>
        <a:p>
          <a:r>
            <a:rPr lang="en-US" b="1" dirty="0"/>
            <a:t>Halfway houses should not be allowed in residential communities.</a:t>
          </a:r>
          <a:endParaRPr lang="en-US" dirty="0"/>
        </a:p>
      </dgm:t>
    </dgm:pt>
    <dgm:pt modelId="{00B5FA42-571D-4921-932E-B616A9E05C80}" type="parTrans" cxnId="{C7E7C89D-2869-4738-B8B7-28740D748DE2}">
      <dgm:prSet/>
      <dgm:spPr/>
      <dgm:t>
        <a:bodyPr/>
        <a:lstStyle/>
        <a:p>
          <a:endParaRPr lang="en-US"/>
        </a:p>
      </dgm:t>
    </dgm:pt>
    <dgm:pt modelId="{0139D053-E91C-4DCE-BDAF-C5D54FCA349C}" type="sibTrans" cxnId="{C7E7C89D-2869-4738-B8B7-28740D748DE2}">
      <dgm:prSet/>
      <dgm:spPr/>
      <dgm:t>
        <a:bodyPr/>
        <a:lstStyle/>
        <a:p>
          <a:endParaRPr lang="en-US"/>
        </a:p>
      </dgm:t>
    </dgm:pt>
    <dgm:pt modelId="{DA156A4E-3959-8749-AD43-9655EE5254C3}" type="pres">
      <dgm:prSet presAssocID="{35ABA717-D056-45B1-8ACB-8AA21DD803C3}" presName="linear" presStyleCnt="0">
        <dgm:presLayoutVars>
          <dgm:animLvl val="lvl"/>
          <dgm:resizeHandles val="exact"/>
        </dgm:presLayoutVars>
      </dgm:prSet>
      <dgm:spPr/>
    </dgm:pt>
    <dgm:pt modelId="{5AE77D25-7957-3C4F-A552-7498C289599C}" type="pres">
      <dgm:prSet presAssocID="{E6A14413-14D2-4999-BBB7-7BEB82295C07}" presName="parentText" presStyleLbl="node1" presStyleIdx="0" presStyleCnt="9">
        <dgm:presLayoutVars>
          <dgm:chMax val="0"/>
          <dgm:bulletEnabled val="1"/>
        </dgm:presLayoutVars>
      </dgm:prSet>
      <dgm:spPr/>
    </dgm:pt>
    <dgm:pt modelId="{57F44302-CD87-A440-AA2D-C15F5C0EB2E6}" type="pres">
      <dgm:prSet presAssocID="{2B961F23-85F7-4D33-A9CE-DCB863E83F93}" presName="spacer" presStyleCnt="0"/>
      <dgm:spPr/>
    </dgm:pt>
    <dgm:pt modelId="{6553D455-0E8F-2B43-B53D-A10C9D1A663F}" type="pres">
      <dgm:prSet presAssocID="{00878F0A-A9F9-4435-82DD-BE2E560A4552}" presName="parentText" presStyleLbl="node1" presStyleIdx="1" presStyleCnt="9">
        <dgm:presLayoutVars>
          <dgm:chMax val="0"/>
          <dgm:bulletEnabled val="1"/>
        </dgm:presLayoutVars>
      </dgm:prSet>
      <dgm:spPr/>
    </dgm:pt>
    <dgm:pt modelId="{434A793A-612F-A144-B28E-69B2C3561DBC}" type="pres">
      <dgm:prSet presAssocID="{1154A763-0F11-4E76-BBB7-C8202EF4348F}" presName="spacer" presStyleCnt="0"/>
      <dgm:spPr/>
    </dgm:pt>
    <dgm:pt modelId="{4AEDDD3E-4975-8842-ABC4-1C932A6CA7F7}" type="pres">
      <dgm:prSet presAssocID="{1E02D848-43DA-48EC-8D57-A47068A800D2}" presName="parentText" presStyleLbl="node1" presStyleIdx="2" presStyleCnt="9">
        <dgm:presLayoutVars>
          <dgm:chMax val="0"/>
          <dgm:bulletEnabled val="1"/>
        </dgm:presLayoutVars>
      </dgm:prSet>
      <dgm:spPr/>
    </dgm:pt>
    <dgm:pt modelId="{B3BB3E93-324F-BC4C-98DB-D27DD5A1103D}" type="pres">
      <dgm:prSet presAssocID="{0C567EF5-A15A-455C-AB79-999747D2A0A2}" presName="spacer" presStyleCnt="0"/>
      <dgm:spPr/>
    </dgm:pt>
    <dgm:pt modelId="{4B34338C-1C17-214D-AD81-4B22D2FB8238}" type="pres">
      <dgm:prSet presAssocID="{A60A097B-8A3D-441B-B5A9-0130106EA5C1}" presName="parentText" presStyleLbl="node1" presStyleIdx="3" presStyleCnt="9">
        <dgm:presLayoutVars>
          <dgm:chMax val="0"/>
          <dgm:bulletEnabled val="1"/>
        </dgm:presLayoutVars>
      </dgm:prSet>
      <dgm:spPr/>
    </dgm:pt>
    <dgm:pt modelId="{D53486D7-546C-344C-9CB5-AD52887E3FA8}" type="pres">
      <dgm:prSet presAssocID="{E983C3B4-E597-42A0-92A6-E6720CBBB00F}" presName="spacer" presStyleCnt="0"/>
      <dgm:spPr/>
    </dgm:pt>
    <dgm:pt modelId="{C87F6D83-B464-F34C-AC16-2CC38558EF71}" type="pres">
      <dgm:prSet presAssocID="{A6154D95-A8FA-42BF-BE7E-F75B41731596}" presName="parentText" presStyleLbl="node1" presStyleIdx="4" presStyleCnt="9">
        <dgm:presLayoutVars>
          <dgm:chMax val="0"/>
          <dgm:bulletEnabled val="1"/>
        </dgm:presLayoutVars>
      </dgm:prSet>
      <dgm:spPr/>
    </dgm:pt>
    <dgm:pt modelId="{3846CDAA-9013-4F4E-B9D7-7539B2D122E0}" type="pres">
      <dgm:prSet presAssocID="{A7D2EFE2-288A-45A2-AACA-48C9F92C312D}" presName="spacer" presStyleCnt="0"/>
      <dgm:spPr/>
    </dgm:pt>
    <dgm:pt modelId="{ADC0A238-9D5A-1849-82ED-E461F2DD6B62}" type="pres">
      <dgm:prSet presAssocID="{D7D8E5C1-E84D-4A5B-8EB5-B82CC6645D70}" presName="parentText" presStyleLbl="node1" presStyleIdx="5" presStyleCnt="9">
        <dgm:presLayoutVars>
          <dgm:chMax val="0"/>
          <dgm:bulletEnabled val="1"/>
        </dgm:presLayoutVars>
      </dgm:prSet>
      <dgm:spPr/>
    </dgm:pt>
    <dgm:pt modelId="{862CBE76-CE85-2047-8F67-7E592C4B9028}" type="pres">
      <dgm:prSet presAssocID="{3E5E89FB-848C-48EE-AD46-2D4AF404D22F}" presName="spacer" presStyleCnt="0"/>
      <dgm:spPr/>
    </dgm:pt>
    <dgm:pt modelId="{D50D70ED-FACE-3D43-A401-8986A6F68A7E}" type="pres">
      <dgm:prSet presAssocID="{37D62976-A412-4DF2-AFC0-74102A3B4048}" presName="parentText" presStyleLbl="node1" presStyleIdx="6" presStyleCnt="9">
        <dgm:presLayoutVars>
          <dgm:chMax val="0"/>
          <dgm:bulletEnabled val="1"/>
        </dgm:presLayoutVars>
      </dgm:prSet>
      <dgm:spPr/>
    </dgm:pt>
    <dgm:pt modelId="{40CA7975-008C-7E4F-832D-04FE78F24E01}" type="pres">
      <dgm:prSet presAssocID="{1AA6127B-2F19-429E-9DA5-ACF4A3823D46}" presName="spacer" presStyleCnt="0"/>
      <dgm:spPr/>
    </dgm:pt>
    <dgm:pt modelId="{BA15AE75-A972-B34E-9D60-123FC9D2C8E2}" type="pres">
      <dgm:prSet presAssocID="{67001EB3-66C9-48FE-B7D8-DE2AACE0E313}" presName="parentText" presStyleLbl="node1" presStyleIdx="7" presStyleCnt="9">
        <dgm:presLayoutVars>
          <dgm:chMax val="0"/>
          <dgm:bulletEnabled val="1"/>
        </dgm:presLayoutVars>
      </dgm:prSet>
      <dgm:spPr/>
    </dgm:pt>
    <dgm:pt modelId="{5E5FB7E9-5DDD-104E-9E4B-B961E60831DD}" type="pres">
      <dgm:prSet presAssocID="{AC137612-02B0-4845-88D2-77FD9D77091E}" presName="spacer" presStyleCnt="0"/>
      <dgm:spPr/>
    </dgm:pt>
    <dgm:pt modelId="{FCC10625-6383-DF45-887D-3D938DEC0BA3}" type="pres">
      <dgm:prSet presAssocID="{A9F12F36-F478-4BDF-9048-B6CDB88E2C33}" presName="parentText" presStyleLbl="node1" presStyleIdx="8" presStyleCnt="9">
        <dgm:presLayoutVars>
          <dgm:chMax val="0"/>
          <dgm:bulletEnabled val="1"/>
        </dgm:presLayoutVars>
      </dgm:prSet>
      <dgm:spPr/>
    </dgm:pt>
  </dgm:ptLst>
  <dgm:cxnLst>
    <dgm:cxn modelId="{01EFE200-2F69-48C5-8C2C-BA0AC6065830}" srcId="{35ABA717-D056-45B1-8ACB-8AA21DD803C3}" destId="{00878F0A-A9F9-4435-82DD-BE2E560A4552}" srcOrd="1" destOrd="0" parTransId="{F219EA55-409F-4F0F-AE5A-0B8F41D6EE89}" sibTransId="{1154A763-0F11-4E76-BBB7-C8202EF4348F}"/>
    <dgm:cxn modelId="{7B9AA715-3F51-EF4B-8EF5-FF6C38FA9693}" type="presOf" srcId="{A9F12F36-F478-4BDF-9048-B6CDB88E2C33}" destId="{FCC10625-6383-DF45-887D-3D938DEC0BA3}" srcOrd="0" destOrd="0" presId="urn:microsoft.com/office/officeart/2005/8/layout/vList2"/>
    <dgm:cxn modelId="{4B249E29-1D90-E344-9C76-920DFD094EC1}" type="presOf" srcId="{1E02D848-43DA-48EC-8D57-A47068A800D2}" destId="{4AEDDD3E-4975-8842-ABC4-1C932A6CA7F7}" srcOrd="0" destOrd="0" presId="urn:microsoft.com/office/officeart/2005/8/layout/vList2"/>
    <dgm:cxn modelId="{742F642B-A40F-4679-A28A-8CE237254F25}" srcId="{35ABA717-D056-45B1-8ACB-8AA21DD803C3}" destId="{A6154D95-A8FA-42BF-BE7E-F75B41731596}" srcOrd="4" destOrd="0" parTransId="{04070758-689B-4579-B6CC-267309D9731A}" sibTransId="{A7D2EFE2-288A-45A2-AACA-48C9F92C312D}"/>
    <dgm:cxn modelId="{11F1F236-9FD5-488F-AB66-E446DFBD7148}" srcId="{35ABA717-D056-45B1-8ACB-8AA21DD803C3}" destId="{37D62976-A412-4DF2-AFC0-74102A3B4048}" srcOrd="6" destOrd="0" parTransId="{043C6A09-2CC0-4238-8E9B-9DCFE1A213CF}" sibTransId="{1AA6127B-2F19-429E-9DA5-ACF4A3823D46}"/>
    <dgm:cxn modelId="{80154437-3809-8840-9C06-242969635FA7}" type="presOf" srcId="{A60A097B-8A3D-441B-B5A9-0130106EA5C1}" destId="{4B34338C-1C17-214D-AD81-4B22D2FB8238}" srcOrd="0" destOrd="0" presId="urn:microsoft.com/office/officeart/2005/8/layout/vList2"/>
    <dgm:cxn modelId="{F382EB3B-48C9-4B03-A693-23CF1FFBDE4F}" srcId="{35ABA717-D056-45B1-8ACB-8AA21DD803C3}" destId="{67001EB3-66C9-48FE-B7D8-DE2AACE0E313}" srcOrd="7" destOrd="0" parTransId="{DF171890-917D-4673-A679-7AFCB919C069}" sibTransId="{AC137612-02B0-4845-88D2-77FD9D77091E}"/>
    <dgm:cxn modelId="{41A7C23F-412A-4C98-9950-8406A7642925}" srcId="{35ABA717-D056-45B1-8ACB-8AA21DD803C3}" destId="{1E02D848-43DA-48EC-8D57-A47068A800D2}" srcOrd="2" destOrd="0" parTransId="{DCA200E2-CE65-40C0-81EE-C8F2B6964507}" sibTransId="{0C567EF5-A15A-455C-AB79-999747D2A0A2}"/>
    <dgm:cxn modelId="{8C0EDB57-D386-415E-804A-8AAB0FEDF3F4}" srcId="{35ABA717-D056-45B1-8ACB-8AA21DD803C3}" destId="{A60A097B-8A3D-441B-B5A9-0130106EA5C1}" srcOrd="3" destOrd="0" parTransId="{5FCFD437-CA56-49CE-A26D-9B2AC6767339}" sibTransId="{E983C3B4-E597-42A0-92A6-E6720CBBB00F}"/>
    <dgm:cxn modelId="{D2EC8464-C3B7-4CA6-9FD5-1719AD76FEDD}" srcId="{35ABA717-D056-45B1-8ACB-8AA21DD803C3}" destId="{D7D8E5C1-E84D-4A5B-8EB5-B82CC6645D70}" srcOrd="5" destOrd="0" parTransId="{2C6500FA-2528-4D2C-BDA3-76616744E7AF}" sibTransId="{3E5E89FB-848C-48EE-AD46-2D4AF404D22F}"/>
    <dgm:cxn modelId="{CB899D6C-87E0-C84F-A82D-95712008E214}" type="presOf" srcId="{67001EB3-66C9-48FE-B7D8-DE2AACE0E313}" destId="{BA15AE75-A972-B34E-9D60-123FC9D2C8E2}" srcOrd="0" destOrd="0" presId="urn:microsoft.com/office/officeart/2005/8/layout/vList2"/>
    <dgm:cxn modelId="{3822CA71-9CBE-6F40-8AB7-170D97F02678}" type="presOf" srcId="{37D62976-A412-4DF2-AFC0-74102A3B4048}" destId="{D50D70ED-FACE-3D43-A401-8986A6F68A7E}" srcOrd="0" destOrd="0" presId="urn:microsoft.com/office/officeart/2005/8/layout/vList2"/>
    <dgm:cxn modelId="{9A912C78-C13E-9A41-AF69-C8B06CC628B2}" type="presOf" srcId="{A6154D95-A8FA-42BF-BE7E-F75B41731596}" destId="{C87F6D83-B464-F34C-AC16-2CC38558EF71}" srcOrd="0" destOrd="0" presId="urn:microsoft.com/office/officeart/2005/8/layout/vList2"/>
    <dgm:cxn modelId="{4645A678-6084-5443-B3B1-AD9D22EC1C78}" type="presOf" srcId="{00878F0A-A9F9-4435-82DD-BE2E560A4552}" destId="{6553D455-0E8F-2B43-B53D-A10C9D1A663F}" srcOrd="0" destOrd="0" presId="urn:microsoft.com/office/officeart/2005/8/layout/vList2"/>
    <dgm:cxn modelId="{C7E7C89D-2869-4738-B8B7-28740D748DE2}" srcId="{35ABA717-D056-45B1-8ACB-8AA21DD803C3}" destId="{A9F12F36-F478-4BDF-9048-B6CDB88E2C33}" srcOrd="8" destOrd="0" parTransId="{00B5FA42-571D-4921-932E-B616A9E05C80}" sibTransId="{0139D053-E91C-4DCE-BDAF-C5D54FCA349C}"/>
    <dgm:cxn modelId="{3BB714A6-11CA-C54E-A679-E0B8DCDACE23}" type="presOf" srcId="{35ABA717-D056-45B1-8ACB-8AA21DD803C3}" destId="{DA156A4E-3959-8749-AD43-9655EE5254C3}" srcOrd="0" destOrd="0" presId="urn:microsoft.com/office/officeart/2005/8/layout/vList2"/>
    <dgm:cxn modelId="{53695FB4-C905-1344-81A2-45A4CEE5A7A8}" type="presOf" srcId="{D7D8E5C1-E84D-4A5B-8EB5-B82CC6645D70}" destId="{ADC0A238-9D5A-1849-82ED-E461F2DD6B62}" srcOrd="0" destOrd="0" presId="urn:microsoft.com/office/officeart/2005/8/layout/vList2"/>
    <dgm:cxn modelId="{1004AFC7-CD59-4EDD-98F1-AA0168A28F03}" srcId="{35ABA717-D056-45B1-8ACB-8AA21DD803C3}" destId="{E6A14413-14D2-4999-BBB7-7BEB82295C07}" srcOrd="0" destOrd="0" parTransId="{893B980A-D32B-46E4-BD06-D0F87B28A990}" sibTransId="{2B961F23-85F7-4D33-A9CE-DCB863E83F93}"/>
    <dgm:cxn modelId="{C3C5BEE6-7A1D-FE45-B515-9C4F63BFE339}" type="presOf" srcId="{E6A14413-14D2-4999-BBB7-7BEB82295C07}" destId="{5AE77D25-7957-3C4F-A552-7498C289599C}" srcOrd="0" destOrd="0" presId="urn:microsoft.com/office/officeart/2005/8/layout/vList2"/>
    <dgm:cxn modelId="{19154FD5-6391-8F41-BAEB-318A45E6B414}" type="presParOf" srcId="{DA156A4E-3959-8749-AD43-9655EE5254C3}" destId="{5AE77D25-7957-3C4F-A552-7498C289599C}" srcOrd="0" destOrd="0" presId="urn:microsoft.com/office/officeart/2005/8/layout/vList2"/>
    <dgm:cxn modelId="{1B89D17F-3104-7D49-AFD6-0EC7EBF1EE46}" type="presParOf" srcId="{DA156A4E-3959-8749-AD43-9655EE5254C3}" destId="{57F44302-CD87-A440-AA2D-C15F5C0EB2E6}" srcOrd="1" destOrd="0" presId="urn:microsoft.com/office/officeart/2005/8/layout/vList2"/>
    <dgm:cxn modelId="{833DABE1-8692-8C48-9E5E-526A0C9D4206}" type="presParOf" srcId="{DA156A4E-3959-8749-AD43-9655EE5254C3}" destId="{6553D455-0E8F-2B43-B53D-A10C9D1A663F}" srcOrd="2" destOrd="0" presId="urn:microsoft.com/office/officeart/2005/8/layout/vList2"/>
    <dgm:cxn modelId="{2610B718-871F-A84D-9629-7F4E3E122DCF}" type="presParOf" srcId="{DA156A4E-3959-8749-AD43-9655EE5254C3}" destId="{434A793A-612F-A144-B28E-69B2C3561DBC}" srcOrd="3" destOrd="0" presId="urn:microsoft.com/office/officeart/2005/8/layout/vList2"/>
    <dgm:cxn modelId="{9C9E0F3C-79FB-0543-99F0-C988BDD9479B}" type="presParOf" srcId="{DA156A4E-3959-8749-AD43-9655EE5254C3}" destId="{4AEDDD3E-4975-8842-ABC4-1C932A6CA7F7}" srcOrd="4" destOrd="0" presId="urn:microsoft.com/office/officeart/2005/8/layout/vList2"/>
    <dgm:cxn modelId="{AB600122-FD74-5A43-A580-D12FAA54566C}" type="presParOf" srcId="{DA156A4E-3959-8749-AD43-9655EE5254C3}" destId="{B3BB3E93-324F-BC4C-98DB-D27DD5A1103D}" srcOrd="5" destOrd="0" presId="urn:microsoft.com/office/officeart/2005/8/layout/vList2"/>
    <dgm:cxn modelId="{9B936C55-F140-634C-9C86-39D271D38306}" type="presParOf" srcId="{DA156A4E-3959-8749-AD43-9655EE5254C3}" destId="{4B34338C-1C17-214D-AD81-4B22D2FB8238}" srcOrd="6" destOrd="0" presId="urn:microsoft.com/office/officeart/2005/8/layout/vList2"/>
    <dgm:cxn modelId="{3AFB780A-E60A-7543-B5AA-E826953CE93E}" type="presParOf" srcId="{DA156A4E-3959-8749-AD43-9655EE5254C3}" destId="{D53486D7-546C-344C-9CB5-AD52887E3FA8}" srcOrd="7" destOrd="0" presId="urn:microsoft.com/office/officeart/2005/8/layout/vList2"/>
    <dgm:cxn modelId="{605C02FF-6C60-C74B-B97E-9CF0492A4D87}" type="presParOf" srcId="{DA156A4E-3959-8749-AD43-9655EE5254C3}" destId="{C87F6D83-B464-F34C-AC16-2CC38558EF71}" srcOrd="8" destOrd="0" presId="urn:microsoft.com/office/officeart/2005/8/layout/vList2"/>
    <dgm:cxn modelId="{D4EB7FE7-E6F9-834B-9255-DDB3E975915F}" type="presParOf" srcId="{DA156A4E-3959-8749-AD43-9655EE5254C3}" destId="{3846CDAA-9013-4F4E-B9D7-7539B2D122E0}" srcOrd="9" destOrd="0" presId="urn:microsoft.com/office/officeart/2005/8/layout/vList2"/>
    <dgm:cxn modelId="{92ACD93F-A785-3F40-8D9B-647D49116478}" type="presParOf" srcId="{DA156A4E-3959-8749-AD43-9655EE5254C3}" destId="{ADC0A238-9D5A-1849-82ED-E461F2DD6B62}" srcOrd="10" destOrd="0" presId="urn:microsoft.com/office/officeart/2005/8/layout/vList2"/>
    <dgm:cxn modelId="{5111B828-DDD1-DE45-88A0-215B1E702D4A}" type="presParOf" srcId="{DA156A4E-3959-8749-AD43-9655EE5254C3}" destId="{862CBE76-CE85-2047-8F67-7E592C4B9028}" srcOrd="11" destOrd="0" presId="urn:microsoft.com/office/officeart/2005/8/layout/vList2"/>
    <dgm:cxn modelId="{46949A3C-1166-7A42-B6F5-6D70F015DDD2}" type="presParOf" srcId="{DA156A4E-3959-8749-AD43-9655EE5254C3}" destId="{D50D70ED-FACE-3D43-A401-8986A6F68A7E}" srcOrd="12" destOrd="0" presId="urn:microsoft.com/office/officeart/2005/8/layout/vList2"/>
    <dgm:cxn modelId="{A9C50F7F-CA92-9A49-9676-DE9D7825005B}" type="presParOf" srcId="{DA156A4E-3959-8749-AD43-9655EE5254C3}" destId="{40CA7975-008C-7E4F-832D-04FE78F24E01}" srcOrd="13" destOrd="0" presId="urn:microsoft.com/office/officeart/2005/8/layout/vList2"/>
    <dgm:cxn modelId="{E65F6C6A-997F-9F4D-BDAF-C11DBECDEAD0}" type="presParOf" srcId="{DA156A4E-3959-8749-AD43-9655EE5254C3}" destId="{BA15AE75-A972-B34E-9D60-123FC9D2C8E2}" srcOrd="14" destOrd="0" presId="urn:microsoft.com/office/officeart/2005/8/layout/vList2"/>
    <dgm:cxn modelId="{F2C91E95-6DFC-6840-A17E-013E6FB168A4}" type="presParOf" srcId="{DA156A4E-3959-8749-AD43-9655EE5254C3}" destId="{5E5FB7E9-5DDD-104E-9E4B-B961E60831DD}" srcOrd="15" destOrd="0" presId="urn:microsoft.com/office/officeart/2005/8/layout/vList2"/>
    <dgm:cxn modelId="{55BE41D1-9985-C049-A700-EBCA96DBB6D2}" type="presParOf" srcId="{DA156A4E-3959-8749-AD43-9655EE5254C3}" destId="{FCC10625-6383-DF45-887D-3D938DEC0BA3}" srcOrd="1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8F535A-02D6-4804-A8DB-EC02B6FC5333}">
      <dsp:nvSpPr>
        <dsp:cNvPr id="0" name=""/>
        <dsp:cNvSpPr/>
      </dsp:nvSpPr>
      <dsp:spPr>
        <a:xfrm>
          <a:off x="0" y="2190"/>
          <a:ext cx="6151562" cy="110999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DE0D2C-BECD-4F19-AF66-5B51334E1EA2}">
      <dsp:nvSpPr>
        <dsp:cNvPr id="0" name=""/>
        <dsp:cNvSpPr/>
      </dsp:nvSpPr>
      <dsp:spPr>
        <a:xfrm>
          <a:off x="335773" y="251938"/>
          <a:ext cx="610496" cy="61049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103A60F-0491-4244-9757-B9BC6F21DBFA}">
      <dsp:nvSpPr>
        <dsp:cNvPr id="0" name=""/>
        <dsp:cNvSpPr/>
      </dsp:nvSpPr>
      <dsp:spPr>
        <a:xfrm>
          <a:off x="1282042" y="2190"/>
          <a:ext cx="2768203" cy="1109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474" tIns="117474" rIns="117474" bIns="117474" numCol="1" spcCol="1270" anchor="ctr" anchorCtr="0">
          <a:noAutofit/>
        </a:bodyPr>
        <a:lstStyle/>
        <a:p>
          <a:pPr marL="0" lvl="0" indent="0" algn="l" defTabSz="977900">
            <a:lnSpc>
              <a:spcPct val="90000"/>
            </a:lnSpc>
            <a:spcBef>
              <a:spcPct val="0"/>
            </a:spcBef>
            <a:spcAft>
              <a:spcPct val="35000"/>
            </a:spcAft>
            <a:buNone/>
          </a:pPr>
          <a:r>
            <a:rPr lang="en-US" sz="2200" kern="1200"/>
            <a:t>Federal: RCMP (founded in 1873)</a:t>
          </a:r>
        </a:p>
      </dsp:txBody>
      <dsp:txXfrm>
        <a:off x="1282042" y="2190"/>
        <a:ext cx="2768203" cy="1109993"/>
      </dsp:txXfrm>
    </dsp:sp>
    <dsp:sp modelId="{A43FD5F6-4642-4995-8CD8-F46105BADDAD}">
      <dsp:nvSpPr>
        <dsp:cNvPr id="0" name=""/>
        <dsp:cNvSpPr/>
      </dsp:nvSpPr>
      <dsp:spPr>
        <a:xfrm>
          <a:off x="4050246" y="2190"/>
          <a:ext cx="2101316" cy="1109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474" tIns="117474" rIns="117474" bIns="117474" numCol="1" spcCol="1270" anchor="ctr" anchorCtr="0">
          <a:noAutofit/>
        </a:bodyPr>
        <a:lstStyle/>
        <a:p>
          <a:pPr marL="0" lvl="0" indent="0" algn="l" defTabSz="622300">
            <a:lnSpc>
              <a:spcPct val="90000"/>
            </a:lnSpc>
            <a:spcBef>
              <a:spcPct val="0"/>
            </a:spcBef>
            <a:spcAft>
              <a:spcPct val="35000"/>
            </a:spcAft>
            <a:buNone/>
          </a:pPr>
          <a:r>
            <a:rPr lang="en-US" sz="1400" kern="1200"/>
            <a:t>Border integrity, drugs &amp; organized crime, international policing, financial crime</a:t>
          </a:r>
        </a:p>
      </dsp:txBody>
      <dsp:txXfrm>
        <a:off x="4050246" y="2190"/>
        <a:ext cx="2101316" cy="1109993"/>
      </dsp:txXfrm>
    </dsp:sp>
    <dsp:sp modelId="{5F08F937-70D4-488F-B02C-0C8D099953FD}">
      <dsp:nvSpPr>
        <dsp:cNvPr id="0" name=""/>
        <dsp:cNvSpPr/>
      </dsp:nvSpPr>
      <dsp:spPr>
        <a:xfrm>
          <a:off x="0" y="1389682"/>
          <a:ext cx="6151562" cy="1109993"/>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63D64F-9B71-41AA-8202-467C7711DF02}">
      <dsp:nvSpPr>
        <dsp:cNvPr id="0" name=""/>
        <dsp:cNvSpPr/>
      </dsp:nvSpPr>
      <dsp:spPr>
        <a:xfrm>
          <a:off x="335773" y="1639430"/>
          <a:ext cx="610496" cy="610496"/>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2B60D37-6543-4ED7-B0F4-6929F2681EE0}">
      <dsp:nvSpPr>
        <dsp:cNvPr id="0" name=""/>
        <dsp:cNvSpPr/>
      </dsp:nvSpPr>
      <dsp:spPr>
        <a:xfrm>
          <a:off x="1282042" y="1389682"/>
          <a:ext cx="4869520" cy="1109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474" tIns="117474" rIns="117474" bIns="117474" numCol="1" spcCol="1270" anchor="ctr" anchorCtr="0">
          <a:noAutofit/>
        </a:bodyPr>
        <a:lstStyle/>
        <a:p>
          <a:pPr marL="0" lvl="0" indent="0" algn="l" defTabSz="977900">
            <a:lnSpc>
              <a:spcPct val="90000"/>
            </a:lnSpc>
            <a:spcBef>
              <a:spcPct val="0"/>
            </a:spcBef>
            <a:spcAft>
              <a:spcPct val="35000"/>
            </a:spcAft>
            <a:buNone/>
          </a:pPr>
          <a:r>
            <a:rPr lang="en-US" sz="2200" kern="1200" dirty="0"/>
            <a:t>Provincial: OPP, </a:t>
          </a:r>
          <a:r>
            <a:rPr lang="en-US" sz="2200" kern="1200" dirty="0" err="1"/>
            <a:t>SdQ</a:t>
          </a:r>
          <a:r>
            <a:rPr lang="en-US" sz="2200" kern="1200" dirty="0"/>
            <a:t>, RNC</a:t>
          </a:r>
        </a:p>
      </dsp:txBody>
      <dsp:txXfrm>
        <a:off x="1282042" y="1389682"/>
        <a:ext cx="4869520" cy="1109993"/>
      </dsp:txXfrm>
    </dsp:sp>
    <dsp:sp modelId="{866AA3F6-A884-4D70-B70E-08C547D05289}">
      <dsp:nvSpPr>
        <dsp:cNvPr id="0" name=""/>
        <dsp:cNvSpPr/>
      </dsp:nvSpPr>
      <dsp:spPr>
        <a:xfrm>
          <a:off x="0" y="2777174"/>
          <a:ext cx="6151562" cy="1109993"/>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44D882-0ED7-4BD1-99BB-45A7112C5C82}">
      <dsp:nvSpPr>
        <dsp:cNvPr id="0" name=""/>
        <dsp:cNvSpPr/>
      </dsp:nvSpPr>
      <dsp:spPr>
        <a:xfrm>
          <a:off x="335773" y="3026922"/>
          <a:ext cx="610496" cy="610496"/>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3D7AAD7-2A45-446C-9DCE-BFF21732AB63}">
      <dsp:nvSpPr>
        <dsp:cNvPr id="0" name=""/>
        <dsp:cNvSpPr/>
      </dsp:nvSpPr>
      <dsp:spPr>
        <a:xfrm>
          <a:off x="1282042" y="2777174"/>
          <a:ext cx="2768203" cy="1109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474" tIns="117474" rIns="117474" bIns="117474" numCol="1" spcCol="1270" anchor="ctr" anchorCtr="0">
          <a:noAutofit/>
        </a:bodyPr>
        <a:lstStyle/>
        <a:p>
          <a:pPr marL="0" lvl="0" indent="0" algn="l" defTabSz="977900">
            <a:lnSpc>
              <a:spcPct val="90000"/>
            </a:lnSpc>
            <a:spcBef>
              <a:spcPct val="0"/>
            </a:spcBef>
            <a:spcAft>
              <a:spcPct val="35000"/>
            </a:spcAft>
            <a:buNone/>
          </a:pPr>
          <a:r>
            <a:rPr lang="en-US" sz="2200" kern="1200"/>
            <a:t>Municipal: VPD</a:t>
          </a:r>
        </a:p>
      </dsp:txBody>
      <dsp:txXfrm>
        <a:off x="1282042" y="2777174"/>
        <a:ext cx="2768203" cy="1109993"/>
      </dsp:txXfrm>
    </dsp:sp>
    <dsp:sp modelId="{36D01384-66A0-475A-98EB-F260F07956C1}">
      <dsp:nvSpPr>
        <dsp:cNvPr id="0" name=""/>
        <dsp:cNvSpPr/>
      </dsp:nvSpPr>
      <dsp:spPr>
        <a:xfrm>
          <a:off x="4050246" y="2777174"/>
          <a:ext cx="2101316" cy="1109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474" tIns="117474" rIns="117474" bIns="117474" numCol="1" spcCol="1270" anchor="ctr" anchorCtr="0">
          <a:noAutofit/>
        </a:bodyPr>
        <a:lstStyle/>
        <a:p>
          <a:pPr marL="0" lvl="0" indent="0" algn="l" defTabSz="622300">
            <a:lnSpc>
              <a:spcPct val="90000"/>
            </a:lnSpc>
            <a:spcBef>
              <a:spcPct val="0"/>
            </a:spcBef>
            <a:spcAft>
              <a:spcPct val="35000"/>
            </a:spcAft>
            <a:buNone/>
          </a:pPr>
          <a:r>
            <a:rPr lang="en-US" sz="1400" kern="1200" dirty="0"/>
            <a:t>Run specialized divisions, collaborate with RCMP</a:t>
          </a:r>
        </a:p>
      </dsp:txBody>
      <dsp:txXfrm>
        <a:off x="4050246" y="2777174"/>
        <a:ext cx="2101316" cy="1109993"/>
      </dsp:txXfrm>
    </dsp:sp>
    <dsp:sp modelId="{9207907D-24CE-42AB-A081-4AE9B34F5BB5}">
      <dsp:nvSpPr>
        <dsp:cNvPr id="0" name=""/>
        <dsp:cNvSpPr/>
      </dsp:nvSpPr>
      <dsp:spPr>
        <a:xfrm>
          <a:off x="0" y="4164666"/>
          <a:ext cx="6151562" cy="1109993"/>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49D16D-3175-4E7E-9FB1-69A5126EE07E}">
      <dsp:nvSpPr>
        <dsp:cNvPr id="0" name=""/>
        <dsp:cNvSpPr/>
      </dsp:nvSpPr>
      <dsp:spPr>
        <a:xfrm>
          <a:off x="335773" y="4414414"/>
          <a:ext cx="610496" cy="610496"/>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9E1B985-22E4-4B8F-A287-2FAA15FE5593}">
      <dsp:nvSpPr>
        <dsp:cNvPr id="0" name=""/>
        <dsp:cNvSpPr/>
      </dsp:nvSpPr>
      <dsp:spPr>
        <a:xfrm>
          <a:off x="1282042" y="4164666"/>
          <a:ext cx="2768203" cy="1109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474" tIns="117474" rIns="117474" bIns="117474" numCol="1" spcCol="1270" anchor="ctr" anchorCtr="0">
          <a:noAutofit/>
        </a:bodyPr>
        <a:lstStyle/>
        <a:p>
          <a:pPr marL="0" lvl="0" indent="0" algn="l" defTabSz="977900">
            <a:lnSpc>
              <a:spcPct val="90000"/>
            </a:lnSpc>
            <a:spcBef>
              <a:spcPct val="0"/>
            </a:spcBef>
            <a:spcAft>
              <a:spcPct val="35000"/>
            </a:spcAft>
            <a:buNone/>
          </a:pPr>
          <a:r>
            <a:rPr lang="en-US" sz="2200" kern="1200"/>
            <a:t>Aboriginal: Dakota Ojibway Police Service</a:t>
          </a:r>
        </a:p>
      </dsp:txBody>
      <dsp:txXfrm>
        <a:off x="1282042" y="4164666"/>
        <a:ext cx="2768203" cy="1109993"/>
      </dsp:txXfrm>
    </dsp:sp>
    <dsp:sp modelId="{81621A5F-2BE9-4165-911D-84727F69353D}">
      <dsp:nvSpPr>
        <dsp:cNvPr id="0" name=""/>
        <dsp:cNvSpPr/>
      </dsp:nvSpPr>
      <dsp:spPr>
        <a:xfrm>
          <a:off x="4050246" y="4164666"/>
          <a:ext cx="2101316" cy="1109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474" tIns="117474" rIns="117474" bIns="117474" numCol="1" spcCol="1270" anchor="ctr" anchorCtr="0">
          <a:noAutofit/>
        </a:bodyPr>
        <a:lstStyle/>
        <a:p>
          <a:pPr marL="0" lvl="0" indent="0" algn="l" defTabSz="622300">
            <a:lnSpc>
              <a:spcPct val="90000"/>
            </a:lnSpc>
            <a:spcBef>
              <a:spcPct val="0"/>
            </a:spcBef>
            <a:spcAft>
              <a:spcPct val="35000"/>
            </a:spcAft>
            <a:buNone/>
          </a:pPr>
          <a:r>
            <a:rPr lang="en-US" sz="1400" kern="1200"/>
            <a:t>Agreement between Fed/Province/FN</a:t>
          </a:r>
        </a:p>
      </dsp:txBody>
      <dsp:txXfrm>
        <a:off x="4050246" y="4164666"/>
        <a:ext cx="2101316" cy="11099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3E9375-606C-9846-A333-4D6FEF514412}">
      <dsp:nvSpPr>
        <dsp:cNvPr id="0" name=""/>
        <dsp:cNvSpPr/>
      </dsp:nvSpPr>
      <dsp:spPr>
        <a:xfrm>
          <a:off x="341312" y="0"/>
          <a:ext cx="4968874" cy="4968874"/>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0463D1F-40F3-9249-AFD3-B15062F0AC0E}">
      <dsp:nvSpPr>
        <dsp:cNvPr id="0" name=""/>
        <dsp:cNvSpPr/>
      </dsp:nvSpPr>
      <dsp:spPr>
        <a:xfrm>
          <a:off x="813355" y="472043"/>
          <a:ext cx="1937861" cy="1937861"/>
        </a:xfrm>
        <a:prstGeom prst="round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Surrey’s recent decision to move away from RCMP (</a:t>
          </a:r>
          <a:r>
            <a:rPr lang="en-US" sz="2000" kern="1200" dirty="0" err="1"/>
            <a:t>eg.</a:t>
          </a:r>
          <a:r>
            <a:rPr lang="en-US" sz="2000" kern="1200" dirty="0"/>
            <a:t> Vancouver)</a:t>
          </a:r>
        </a:p>
      </dsp:txBody>
      <dsp:txXfrm>
        <a:off x="907954" y="566642"/>
        <a:ext cx="1748663" cy="1748663"/>
      </dsp:txXfrm>
    </dsp:sp>
    <dsp:sp modelId="{181AA129-6FCB-DD4F-8902-FA936FA48940}">
      <dsp:nvSpPr>
        <dsp:cNvPr id="0" name=""/>
        <dsp:cNvSpPr/>
      </dsp:nvSpPr>
      <dsp:spPr>
        <a:xfrm>
          <a:off x="2900283" y="472043"/>
          <a:ext cx="1937861" cy="1937861"/>
        </a:xfrm>
        <a:prstGeom prst="roundRect">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RCMP Labour shortage</a:t>
          </a:r>
        </a:p>
      </dsp:txBody>
      <dsp:txXfrm>
        <a:off x="2994882" y="566642"/>
        <a:ext cx="1748663" cy="1748663"/>
      </dsp:txXfrm>
    </dsp:sp>
    <dsp:sp modelId="{2C3880A9-0C28-4B42-BDC0-67AA9764D705}">
      <dsp:nvSpPr>
        <dsp:cNvPr id="0" name=""/>
        <dsp:cNvSpPr/>
      </dsp:nvSpPr>
      <dsp:spPr>
        <a:xfrm>
          <a:off x="813355" y="2558970"/>
          <a:ext cx="1937861" cy="1937861"/>
        </a:xfrm>
        <a:prstGeom prst="roundRect">
          <a:avLst/>
        </a:prstGeom>
        <a:gradFill rotWithShape="0">
          <a:gsLst>
            <a:gs pos="0">
              <a:schemeClr val="accent4">
                <a:hueOff val="0"/>
                <a:satOff val="0"/>
                <a:lumOff val="0"/>
                <a:alphaOff val="0"/>
                <a:tint val="97000"/>
                <a:satMod val="100000"/>
                <a:lumMod val="102000"/>
              </a:schemeClr>
            </a:gs>
            <a:gs pos="50000">
              <a:schemeClr val="accent4">
                <a:hueOff val="0"/>
                <a:satOff val="0"/>
                <a:lumOff val="0"/>
                <a:alphaOff val="0"/>
                <a:shade val="100000"/>
                <a:satMod val="103000"/>
                <a:lumMod val="100000"/>
              </a:schemeClr>
            </a:gs>
            <a:gs pos="100000">
              <a:schemeClr val="accent4">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Importance of representation, cultural sensitivity</a:t>
          </a:r>
        </a:p>
      </dsp:txBody>
      <dsp:txXfrm>
        <a:off x="907954" y="2653569"/>
        <a:ext cx="1748663" cy="1748663"/>
      </dsp:txXfrm>
    </dsp:sp>
    <dsp:sp modelId="{7098A003-F03C-3F4B-A32A-E7146391FE2E}">
      <dsp:nvSpPr>
        <dsp:cNvPr id="0" name=""/>
        <dsp:cNvSpPr/>
      </dsp:nvSpPr>
      <dsp:spPr>
        <a:xfrm>
          <a:off x="2900283" y="2558970"/>
          <a:ext cx="1937861" cy="1937861"/>
        </a:xfrm>
        <a:prstGeom prst="roundRect">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Changing role of position (impact of social media)</a:t>
          </a:r>
        </a:p>
      </dsp:txBody>
      <dsp:txXfrm>
        <a:off x="2994882" y="2653569"/>
        <a:ext cx="1748663" cy="17486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9FF62A-8B85-4FD5-A167-A3588F2BA504}">
      <dsp:nvSpPr>
        <dsp:cNvPr id="0" name=""/>
        <dsp:cNvSpPr/>
      </dsp:nvSpPr>
      <dsp:spPr>
        <a:xfrm>
          <a:off x="6952" y="51411"/>
          <a:ext cx="907199" cy="8884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7BAB348-3D2C-4492-A3AA-7425207E1E5F}">
      <dsp:nvSpPr>
        <dsp:cNvPr id="0" name=""/>
        <dsp:cNvSpPr/>
      </dsp:nvSpPr>
      <dsp:spPr>
        <a:xfrm>
          <a:off x="6952" y="1149077"/>
          <a:ext cx="2591997" cy="380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defRPr b="1"/>
          </a:pPr>
          <a:r>
            <a:rPr lang="en-US" sz="1800" kern="1200"/>
            <a:t>Arriving at the scene</a:t>
          </a:r>
        </a:p>
      </dsp:txBody>
      <dsp:txXfrm>
        <a:off x="6952" y="1149077"/>
        <a:ext cx="2591997" cy="380754"/>
      </dsp:txXfrm>
    </dsp:sp>
    <dsp:sp modelId="{DD80ACE7-E54E-4F34-A504-40A153E6B639}">
      <dsp:nvSpPr>
        <dsp:cNvPr id="0" name=""/>
        <dsp:cNvSpPr/>
      </dsp:nvSpPr>
      <dsp:spPr>
        <a:xfrm>
          <a:off x="6952" y="1627152"/>
          <a:ext cx="2591997" cy="3290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pPr>
          <a:r>
            <a:rPr lang="en-US" sz="2000" kern="1200" dirty="0"/>
            <a:t>Assess any injuries– call ambulance</a:t>
          </a:r>
        </a:p>
        <a:p>
          <a:pPr marL="0" lvl="0" indent="0" algn="l" defTabSz="889000">
            <a:lnSpc>
              <a:spcPct val="90000"/>
            </a:lnSpc>
            <a:spcBef>
              <a:spcPct val="0"/>
            </a:spcBef>
            <a:spcAft>
              <a:spcPct val="35000"/>
            </a:spcAft>
            <a:buNone/>
          </a:pPr>
          <a:r>
            <a:rPr lang="en-US" sz="2000" kern="1200" dirty="0"/>
            <a:t>Eliminate any hazards– threats like fires, weapons, bombs</a:t>
          </a:r>
        </a:p>
        <a:p>
          <a:pPr marL="0" lvl="0" indent="0" algn="l" defTabSz="889000">
            <a:lnSpc>
              <a:spcPct val="90000"/>
            </a:lnSpc>
            <a:spcBef>
              <a:spcPct val="0"/>
            </a:spcBef>
            <a:spcAft>
              <a:spcPct val="35000"/>
            </a:spcAft>
            <a:buFont typeface="Arial" panose="020B0604020202020204" pitchFamily="34" charset="0"/>
            <a:buNone/>
          </a:pPr>
          <a:r>
            <a:rPr lang="en-US" sz="2000" kern="1200" dirty="0"/>
            <a:t>Search for evidence/ witnesses– assume suspects are present and potentially armed</a:t>
          </a:r>
        </a:p>
      </dsp:txBody>
      <dsp:txXfrm>
        <a:off x="6952" y="1627152"/>
        <a:ext cx="2591997" cy="3290311"/>
      </dsp:txXfrm>
    </dsp:sp>
    <dsp:sp modelId="{63367EEA-1640-485F-BD43-8C5C5A433AC4}">
      <dsp:nvSpPr>
        <dsp:cNvPr id="0" name=""/>
        <dsp:cNvSpPr/>
      </dsp:nvSpPr>
      <dsp:spPr>
        <a:xfrm>
          <a:off x="3052549" y="51411"/>
          <a:ext cx="907199" cy="8884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AB63E15-1B39-4AF9-B04A-B70538491D88}">
      <dsp:nvSpPr>
        <dsp:cNvPr id="0" name=""/>
        <dsp:cNvSpPr/>
      </dsp:nvSpPr>
      <dsp:spPr>
        <a:xfrm>
          <a:off x="3052549" y="1149077"/>
          <a:ext cx="2591997" cy="380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defRPr b="1"/>
          </a:pPr>
          <a:r>
            <a:rPr lang="en-US" sz="1800" kern="1200"/>
            <a:t>Protecting &amp; Preserving</a:t>
          </a:r>
        </a:p>
      </dsp:txBody>
      <dsp:txXfrm>
        <a:off x="3052549" y="1149077"/>
        <a:ext cx="2591997" cy="380754"/>
      </dsp:txXfrm>
    </dsp:sp>
    <dsp:sp modelId="{3D8496C9-1CA9-456B-97B1-675A9D4215F5}">
      <dsp:nvSpPr>
        <dsp:cNvPr id="0" name=""/>
        <dsp:cNvSpPr/>
      </dsp:nvSpPr>
      <dsp:spPr>
        <a:xfrm>
          <a:off x="3052549" y="1627152"/>
          <a:ext cx="2591997" cy="3290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pPr>
          <a:r>
            <a:rPr lang="en-US" sz="2000" kern="1200"/>
            <a:t>Establish the centre of the crime &amp; perimetre</a:t>
          </a:r>
        </a:p>
        <a:p>
          <a:pPr marL="0" lvl="0" indent="0" algn="l" defTabSz="889000">
            <a:lnSpc>
              <a:spcPct val="90000"/>
            </a:lnSpc>
            <a:spcBef>
              <a:spcPct val="0"/>
            </a:spcBef>
            <a:spcAft>
              <a:spcPct val="35000"/>
            </a:spcAft>
            <a:buNone/>
          </a:pPr>
          <a:r>
            <a:rPr lang="en-US" sz="2000" kern="1200" dirty="0"/>
            <a:t>Preserve: search, seize &amp; collect– must follow protocol to avoid contamination and ensure evidence is admissible</a:t>
          </a:r>
        </a:p>
        <a:p>
          <a:pPr marL="0" lvl="0" indent="0" algn="l" defTabSz="889000">
            <a:lnSpc>
              <a:spcPct val="90000"/>
            </a:lnSpc>
            <a:spcBef>
              <a:spcPct val="0"/>
            </a:spcBef>
            <a:spcAft>
              <a:spcPct val="35000"/>
            </a:spcAft>
            <a:buNone/>
          </a:pPr>
          <a:r>
            <a:rPr lang="en-US" sz="2000" kern="1200" dirty="0"/>
            <a:t>Police Logs track actions, collections, are used aside other documentation </a:t>
          </a:r>
        </a:p>
      </dsp:txBody>
      <dsp:txXfrm>
        <a:off x="3052549" y="1627152"/>
        <a:ext cx="2591997" cy="32903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9A9AD3-392C-BB41-9BDF-0F4CB7BE8066}">
      <dsp:nvSpPr>
        <dsp:cNvPr id="0" name=""/>
        <dsp:cNvSpPr/>
      </dsp:nvSpPr>
      <dsp:spPr>
        <a:xfrm rot="5400000">
          <a:off x="3674959" y="-1330730"/>
          <a:ext cx="1016205" cy="3937000"/>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a:t>Often first to arrive, secure the scene! Arrest if in progress…</a:t>
          </a:r>
        </a:p>
      </dsp:txBody>
      <dsp:txXfrm rot="-5400000">
        <a:off x="2214562" y="179274"/>
        <a:ext cx="3887393" cy="916991"/>
      </dsp:txXfrm>
    </dsp:sp>
    <dsp:sp modelId="{ECEB1486-AD4A-5746-AEE5-3FA6B9590DB4}">
      <dsp:nvSpPr>
        <dsp:cNvPr id="0" name=""/>
        <dsp:cNvSpPr/>
      </dsp:nvSpPr>
      <dsp:spPr>
        <a:xfrm>
          <a:off x="0" y="2641"/>
          <a:ext cx="2214562" cy="127025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a:t>Patrol Officer</a:t>
          </a:r>
        </a:p>
      </dsp:txBody>
      <dsp:txXfrm>
        <a:off x="62009" y="64650"/>
        <a:ext cx="2090544" cy="1146239"/>
      </dsp:txXfrm>
    </dsp:sp>
    <dsp:sp modelId="{286092BD-6025-0C45-A8BE-D4FF4BEA73C5}">
      <dsp:nvSpPr>
        <dsp:cNvPr id="0" name=""/>
        <dsp:cNvSpPr/>
      </dsp:nvSpPr>
      <dsp:spPr>
        <a:xfrm rot="5400000">
          <a:off x="3674959" y="3039"/>
          <a:ext cx="1016205" cy="3937000"/>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a:t>Trained in evidence collection &amp; preservation</a:t>
          </a:r>
        </a:p>
      </dsp:txBody>
      <dsp:txXfrm rot="-5400000">
        <a:off x="2214562" y="1513044"/>
        <a:ext cx="3887393" cy="916991"/>
      </dsp:txXfrm>
    </dsp:sp>
    <dsp:sp modelId="{32859496-BEAE-2A43-A421-01DBEB2AA181}">
      <dsp:nvSpPr>
        <dsp:cNvPr id="0" name=""/>
        <dsp:cNvSpPr/>
      </dsp:nvSpPr>
      <dsp:spPr>
        <a:xfrm>
          <a:off x="0" y="1336411"/>
          <a:ext cx="2214562" cy="1270257"/>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a:t>Scenes of Crime Officer</a:t>
          </a:r>
        </a:p>
      </dsp:txBody>
      <dsp:txXfrm>
        <a:off x="62009" y="1398420"/>
        <a:ext cx="2090544" cy="1146239"/>
      </dsp:txXfrm>
    </dsp:sp>
    <dsp:sp modelId="{2445762C-78E8-E04B-8087-ABC4354CB53F}">
      <dsp:nvSpPr>
        <dsp:cNvPr id="0" name=""/>
        <dsp:cNvSpPr/>
      </dsp:nvSpPr>
      <dsp:spPr>
        <a:xfrm rot="5400000">
          <a:off x="3674959" y="1336809"/>
          <a:ext cx="1016205" cy="3937000"/>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a:t>Responsible for detailed search, gather, analyze &amp; send for testing</a:t>
          </a:r>
        </a:p>
      </dsp:txBody>
      <dsp:txXfrm rot="-5400000">
        <a:off x="2214562" y="2846814"/>
        <a:ext cx="3887393" cy="916991"/>
      </dsp:txXfrm>
    </dsp:sp>
    <dsp:sp modelId="{20FE099A-0FF5-2844-BEFA-015DB7D97C95}">
      <dsp:nvSpPr>
        <dsp:cNvPr id="0" name=""/>
        <dsp:cNvSpPr/>
      </dsp:nvSpPr>
      <dsp:spPr>
        <a:xfrm>
          <a:off x="0" y="2670181"/>
          <a:ext cx="2214562" cy="1270257"/>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a:t>Criminal Identification Officer</a:t>
          </a:r>
        </a:p>
      </dsp:txBody>
      <dsp:txXfrm>
        <a:off x="62009" y="2732190"/>
        <a:ext cx="2090544" cy="1146239"/>
      </dsp:txXfrm>
    </dsp:sp>
    <dsp:sp modelId="{2FF9F1C7-14CD-0043-9A79-31BAB5264A8C}">
      <dsp:nvSpPr>
        <dsp:cNvPr id="0" name=""/>
        <dsp:cNvSpPr/>
      </dsp:nvSpPr>
      <dsp:spPr>
        <a:xfrm rot="5400000">
          <a:off x="3674959" y="2670580"/>
          <a:ext cx="1016205" cy="3937000"/>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a:t>Detective with specific skills/.experience, supervise, scene, interview victims &amp; witnesses, interrogate, draw conclusions, proceed with arrests</a:t>
          </a:r>
        </a:p>
      </dsp:txBody>
      <dsp:txXfrm rot="-5400000">
        <a:off x="2214562" y="4180585"/>
        <a:ext cx="3887393" cy="916991"/>
      </dsp:txXfrm>
    </dsp:sp>
    <dsp:sp modelId="{C334273F-82AE-1846-8357-C5FCBB8B05E0}">
      <dsp:nvSpPr>
        <dsp:cNvPr id="0" name=""/>
        <dsp:cNvSpPr/>
      </dsp:nvSpPr>
      <dsp:spPr>
        <a:xfrm>
          <a:off x="0" y="4003951"/>
          <a:ext cx="2214562" cy="127025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a:t>Criminal Investigation Bureau Officer</a:t>
          </a:r>
        </a:p>
      </dsp:txBody>
      <dsp:txXfrm>
        <a:off x="62009" y="4065960"/>
        <a:ext cx="2090544" cy="11462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079AAC-3DF3-445B-A020-091C571A674F}">
      <dsp:nvSpPr>
        <dsp:cNvPr id="0" name=""/>
        <dsp:cNvSpPr/>
      </dsp:nvSpPr>
      <dsp:spPr>
        <a:xfrm>
          <a:off x="0" y="2190"/>
          <a:ext cx="6151562" cy="110999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C41CEE-B8A8-4996-A30E-0E457AFE4B71}">
      <dsp:nvSpPr>
        <dsp:cNvPr id="0" name=""/>
        <dsp:cNvSpPr/>
      </dsp:nvSpPr>
      <dsp:spPr>
        <a:xfrm>
          <a:off x="335773" y="251938"/>
          <a:ext cx="610496" cy="61049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22E2C5F-8C96-4397-8317-10A7F5B769D1}">
      <dsp:nvSpPr>
        <dsp:cNvPr id="0" name=""/>
        <dsp:cNvSpPr/>
      </dsp:nvSpPr>
      <dsp:spPr>
        <a:xfrm>
          <a:off x="1282042" y="2190"/>
          <a:ext cx="4869520" cy="1109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474" tIns="117474" rIns="117474" bIns="117474" numCol="1" spcCol="1270" anchor="ctr" anchorCtr="0">
          <a:noAutofit/>
        </a:bodyPr>
        <a:lstStyle/>
        <a:p>
          <a:pPr marL="0" lvl="0" indent="0" algn="l" defTabSz="977900">
            <a:lnSpc>
              <a:spcPct val="90000"/>
            </a:lnSpc>
            <a:spcBef>
              <a:spcPct val="0"/>
            </a:spcBef>
            <a:spcAft>
              <a:spcPct val="35000"/>
            </a:spcAft>
            <a:buNone/>
          </a:pPr>
          <a:r>
            <a:rPr lang="en-US" sz="2200" kern="1200" dirty="0"/>
            <a:t>What do you notice? Tread, wear, damage, evidence of where you have been…</a:t>
          </a:r>
        </a:p>
      </dsp:txBody>
      <dsp:txXfrm>
        <a:off x="1282042" y="2190"/>
        <a:ext cx="4869520" cy="1109993"/>
      </dsp:txXfrm>
    </dsp:sp>
    <dsp:sp modelId="{ECB95455-8B26-494F-8069-AA23B399E407}">
      <dsp:nvSpPr>
        <dsp:cNvPr id="0" name=""/>
        <dsp:cNvSpPr/>
      </dsp:nvSpPr>
      <dsp:spPr>
        <a:xfrm>
          <a:off x="0" y="1389682"/>
          <a:ext cx="6151562" cy="1109993"/>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CD3FA8-0F40-4458-A80B-3E6E3D3B15DB}">
      <dsp:nvSpPr>
        <dsp:cNvPr id="0" name=""/>
        <dsp:cNvSpPr/>
      </dsp:nvSpPr>
      <dsp:spPr>
        <a:xfrm>
          <a:off x="335773" y="1639430"/>
          <a:ext cx="610496" cy="61049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BA6DB4A-0233-43EE-9B85-B3D7C33458AE}">
      <dsp:nvSpPr>
        <dsp:cNvPr id="0" name=""/>
        <dsp:cNvSpPr/>
      </dsp:nvSpPr>
      <dsp:spPr>
        <a:xfrm>
          <a:off x="1282042" y="1389682"/>
          <a:ext cx="4869520" cy="1109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474" tIns="117474" rIns="117474" bIns="117474" numCol="1" spcCol="1270" anchor="ctr" anchorCtr="0">
          <a:noAutofit/>
        </a:bodyPr>
        <a:lstStyle/>
        <a:p>
          <a:pPr marL="0" lvl="0" indent="0" algn="l" defTabSz="977900">
            <a:lnSpc>
              <a:spcPct val="90000"/>
            </a:lnSpc>
            <a:spcBef>
              <a:spcPct val="0"/>
            </a:spcBef>
            <a:spcAft>
              <a:spcPct val="35000"/>
            </a:spcAft>
            <a:buNone/>
          </a:pPr>
          <a:r>
            <a:rPr lang="en-US" sz="2200" kern="1200" dirty="0"/>
            <a:t>What is unique/identifiable to that brand, style, or type of shoe? (class)</a:t>
          </a:r>
        </a:p>
      </dsp:txBody>
      <dsp:txXfrm>
        <a:off x="1282042" y="1389682"/>
        <a:ext cx="4869520" cy="1109993"/>
      </dsp:txXfrm>
    </dsp:sp>
    <dsp:sp modelId="{6A96A6EE-5AF5-4818-B12C-3C69B66AD60C}">
      <dsp:nvSpPr>
        <dsp:cNvPr id="0" name=""/>
        <dsp:cNvSpPr/>
      </dsp:nvSpPr>
      <dsp:spPr>
        <a:xfrm>
          <a:off x="0" y="2777174"/>
          <a:ext cx="6151562" cy="1109993"/>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1D528B-CBAA-4BF1-9D17-658049D512D9}">
      <dsp:nvSpPr>
        <dsp:cNvPr id="0" name=""/>
        <dsp:cNvSpPr/>
      </dsp:nvSpPr>
      <dsp:spPr>
        <a:xfrm>
          <a:off x="335773" y="3026922"/>
          <a:ext cx="610496" cy="61049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E743D5B-27FE-4816-A4D1-AB179B0A4703}">
      <dsp:nvSpPr>
        <dsp:cNvPr id="0" name=""/>
        <dsp:cNvSpPr/>
      </dsp:nvSpPr>
      <dsp:spPr>
        <a:xfrm>
          <a:off x="1282042" y="2777174"/>
          <a:ext cx="4869520" cy="1109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474" tIns="117474" rIns="117474" bIns="117474" numCol="1" spcCol="1270" anchor="ctr" anchorCtr="0">
          <a:noAutofit/>
        </a:bodyPr>
        <a:lstStyle/>
        <a:p>
          <a:pPr marL="0" lvl="0" indent="0" algn="l" defTabSz="977900">
            <a:lnSpc>
              <a:spcPct val="90000"/>
            </a:lnSpc>
            <a:spcBef>
              <a:spcPct val="0"/>
            </a:spcBef>
            <a:spcAft>
              <a:spcPct val="35000"/>
            </a:spcAft>
            <a:buNone/>
          </a:pPr>
          <a:r>
            <a:rPr lang="en-US" sz="2200" kern="1200" dirty="0"/>
            <a:t>What is unique/identifiable to your specific shoe? (individual)</a:t>
          </a:r>
        </a:p>
      </dsp:txBody>
      <dsp:txXfrm>
        <a:off x="1282042" y="2777174"/>
        <a:ext cx="4869520" cy="1109993"/>
      </dsp:txXfrm>
    </dsp:sp>
    <dsp:sp modelId="{1FE767A7-357B-4370-8976-5B16BA03DF57}">
      <dsp:nvSpPr>
        <dsp:cNvPr id="0" name=""/>
        <dsp:cNvSpPr/>
      </dsp:nvSpPr>
      <dsp:spPr>
        <a:xfrm>
          <a:off x="0" y="4164666"/>
          <a:ext cx="6151562" cy="1109993"/>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A62EB5-CCEE-4A31-9431-A99778E0DB38}">
      <dsp:nvSpPr>
        <dsp:cNvPr id="0" name=""/>
        <dsp:cNvSpPr/>
      </dsp:nvSpPr>
      <dsp:spPr>
        <a:xfrm>
          <a:off x="335773" y="4414414"/>
          <a:ext cx="610496" cy="61049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E47B037-ABE7-474A-BAAD-22853319F536}">
      <dsp:nvSpPr>
        <dsp:cNvPr id="0" name=""/>
        <dsp:cNvSpPr/>
      </dsp:nvSpPr>
      <dsp:spPr>
        <a:xfrm>
          <a:off x="1282042" y="4164666"/>
          <a:ext cx="4869520" cy="1109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474" tIns="117474" rIns="117474" bIns="117474" numCol="1" spcCol="1270" anchor="ctr" anchorCtr="0">
          <a:noAutofit/>
        </a:bodyPr>
        <a:lstStyle/>
        <a:p>
          <a:pPr marL="0" lvl="0" indent="0" algn="l" defTabSz="977900">
            <a:lnSpc>
              <a:spcPct val="90000"/>
            </a:lnSpc>
            <a:spcBef>
              <a:spcPct val="0"/>
            </a:spcBef>
            <a:spcAft>
              <a:spcPct val="35000"/>
            </a:spcAft>
            <a:buNone/>
          </a:pPr>
          <a:r>
            <a:rPr lang="en-US" sz="2200" kern="1200" dirty="0"/>
            <a:t>Differences between left &amp; right?</a:t>
          </a:r>
        </a:p>
      </dsp:txBody>
      <dsp:txXfrm>
        <a:off x="1282042" y="4164666"/>
        <a:ext cx="4869520" cy="110999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E977BB-A6AD-1048-9F40-C4E5C7D22ADD}">
      <dsp:nvSpPr>
        <dsp:cNvPr id="0" name=""/>
        <dsp:cNvSpPr/>
      </dsp:nvSpPr>
      <dsp:spPr>
        <a:xfrm>
          <a:off x="0" y="355305"/>
          <a:ext cx="6151562" cy="10810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What modern procedures </a:t>
          </a:r>
          <a:br>
            <a:rPr lang="en-US" sz="2800" kern="1200" dirty="0"/>
          </a:br>
          <a:r>
            <a:rPr lang="en-US" sz="2800" kern="1200" dirty="0"/>
            <a:t>weren’t followed? </a:t>
          </a:r>
        </a:p>
      </dsp:txBody>
      <dsp:txXfrm>
        <a:off x="52774" y="408079"/>
        <a:ext cx="6046014" cy="975532"/>
      </dsp:txXfrm>
    </dsp:sp>
    <dsp:sp modelId="{F435841D-95A1-7D4D-9591-A494F4B4C4E4}">
      <dsp:nvSpPr>
        <dsp:cNvPr id="0" name=""/>
        <dsp:cNvSpPr/>
      </dsp:nvSpPr>
      <dsp:spPr>
        <a:xfrm>
          <a:off x="0" y="1517025"/>
          <a:ext cx="6151562" cy="1081080"/>
        </a:xfrm>
        <a:prstGeom prst="roundRect">
          <a:avLst/>
        </a:prstGeom>
        <a:solidFill>
          <a:schemeClr val="accent2">
            <a:hueOff val="-3450629"/>
            <a:satOff val="15286"/>
            <a:lumOff val="-562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What are examples of </a:t>
          </a:r>
          <a:br>
            <a:rPr lang="en-US" sz="2800" kern="1200" dirty="0"/>
          </a:br>
          <a:r>
            <a:rPr lang="en-US" sz="2800" kern="1200" dirty="0"/>
            <a:t>contaminated evidence?</a:t>
          </a:r>
        </a:p>
      </dsp:txBody>
      <dsp:txXfrm>
        <a:off x="52774" y="1569799"/>
        <a:ext cx="6046014" cy="975532"/>
      </dsp:txXfrm>
    </dsp:sp>
    <dsp:sp modelId="{79239B8B-70FC-214D-A36E-07E419D22ECB}">
      <dsp:nvSpPr>
        <dsp:cNvPr id="0" name=""/>
        <dsp:cNvSpPr/>
      </dsp:nvSpPr>
      <dsp:spPr>
        <a:xfrm>
          <a:off x="0" y="2678745"/>
          <a:ext cx="6151562" cy="1081080"/>
        </a:xfrm>
        <a:prstGeom prst="roundRect">
          <a:avLst/>
        </a:prstGeom>
        <a:solidFill>
          <a:schemeClr val="accent2">
            <a:hueOff val="-6901259"/>
            <a:satOff val="30573"/>
            <a:lumOff val="-1124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Where could DNA have </a:t>
          </a:r>
          <a:br>
            <a:rPr lang="en-US" sz="2800" kern="1200" dirty="0"/>
          </a:br>
          <a:r>
            <a:rPr lang="en-US" sz="2800" kern="1200" dirty="0"/>
            <a:t>been collected from?</a:t>
          </a:r>
        </a:p>
      </dsp:txBody>
      <dsp:txXfrm>
        <a:off x="52774" y="2731519"/>
        <a:ext cx="6046014" cy="975532"/>
      </dsp:txXfrm>
    </dsp:sp>
    <dsp:sp modelId="{866ACAF5-5E62-F547-9558-D5BAF51FE730}">
      <dsp:nvSpPr>
        <dsp:cNvPr id="0" name=""/>
        <dsp:cNvSpPr/>
      </dsp:nvSpPr>
      <dsp:spPr>
        <a:xfrm>
          <a:off x="0" y="3840465"/>
          <a:ext cx="6151562" cy="1081080"/>
        </a:xfrm>
        <a:prstGeom prst="roundRect">
          <a:avLst/>
        </a:prstGeom>
        <a:solidFill>
          <a:schemeClr val="accent2">
            <a:hueOff val="-10351888"/>
            <a:satOff val="45859"/>
            <a:lumOff val="-1686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How would these modern procedures have changed the outcome of the case?</a:t>
          </a:r>
        </a:p>
      </dsp:txBody>
      <dsp:txXfrm>
        <a:off x="52774" y="3893239"/>
        <a:ext cx="6046014" cy="97553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E77D25-7957-3C4F-A552-7498C289599C}">
      <dsp:nvSpPr>
        <dsp:cNvPr id="0" name=""/>
        <dsp:cNvSpPr/>
      </dsp:nvSpPr>
      <dsp:spPr>
        <a:xfrm>
          <a:off x="0" y="63881"/>
          <a:ext cx="6705598" cy="6177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CA" sz="1600" b="1" kern="1200" dirty="0"/>
            <a:t>Attempted crimes should be punished the same as successful crimes.</a:t>
          </a:r>
          <a:endParaRPr lang="en-US" sz="1600" kern="1200" dirty="0"/>
        </a:p>
      </dsp:txBody>
      <dsp:txXfrm>
        <a:off x="30157" y="94038"/>
        <a:ext cx="6645284" cy="557446"/>
      </dsp:txXfrm>
    </dsp:sp>
    <dsp:sp modelId="{6553D455-0E8F-2B43-B53D-A10C9D1A663F}">
      <dsp:nvSpPr>
        <dsp:cNvPr id="0" name=""/>
        <dsp:cNvSpPr/>
      </dsp:nvSpPr>
      <dsp:spPr>
        <a:xfrm>
          <a:off x="0" y="727721"/>
          <a:ext cx="6705598" cy="617760"/>
        </a:xfrm>
        <a:prstGeom prst="roundRect">
          <a:avLst/>
        </a:prstGeom>
        <a:solidFill>
          <a:schemeClr val="accent2">
            <a:hueOff val="-1293986"/>
            <a:satOff val="5732"/>
            <a:lumOff val="-210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CA" sz="1600" b="1" kern="1200" dirty="0"/>
            <a:t>The death penalty should be reinstated in Canada.</a:t>
          </a:r>
          <a:endParaRPr lang="en-US" sz="1600" kern="1200" dirty="0"/>
        </a:p>
      </dsp:txBody>
      <dsp:txXfrm>
        <a:off x="30157" y="757878"/>
        <a:ext cx="6645284" cy="557446"/>
      </dsp:txXfrm>
    </dsp:sp>
    <dsp:sp modelId="{4AEDDD3E-4975-8842-ABC4-1C932A6CA7F7}">
      <dsp:nvSpPr>
        <dsp:cNvPr id="0" name=""/>
        <dsp:cNvSpPr/>
      </dsp:nvSpPr>
      <dsp:spPr>
        <a:xfrm>
          <a:off x="0" y="1391561"/>
          <a:ext cx="6705598" cy="617760"/>
        </a:xfrm>
        <a:prstGeom prst="roundRect">
          <a:avLst/>
        </a:prstGeom>
        <a:solidFill>
          <a:schemeClr val="accent2">
            <a:hueOff val="-2587972"/>
            <a:satOff val="11465"/>
            <a:lumOff val="-421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CA" sz="1600" b="1" kern="1200" dirty="0"/>
            <a:t>Not all criminals can be rehabilitated.</a:t>
          </a:r>
          <a:endParaRPr lang="en-US" sz="1600" kern="1200" dirty="0"/>
        </a:p>
      </dsp:txBody>
      <dsp:txXfrm>
        <a:off x="30157" y="1421718"/>
        <a:ext cx="6645284" cy="557446"/>
      </dsp:txXfrm>
    </dsp:sp>
    <dsp:sp modelId="{4B34338C-1C17-214D-AD81-4B22D2FB8238}">
      <dsp:nvSpPr>
        <dsp:cNvPr id="0" name=""/>
        <dsp:cNvSpPr/>
      </dsp:nvSpPr>
      <dsp:spPr>
        <a:xfrm>
          <a:off x="0" y="2055401"/>
          <a:ext cx="6705598" cy="617760"/>
        </a:xfrm>
        <a:prstGeom prst="roundRect">
          <a:avLst/>
        </a:prstGeom>
        <a:solidFill>
          <a:schemeClr val="accent2">
            <a:hueOff val="-3881958"/>
            <a:satOff val="17197"/>
            <a:lumOff val="-632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CA" sz="1600" b="1" kern="1200" dirty="0"/>
            <a:t>Successful criminally insane defendants should never face jail time. </a:t>
          </a:r>
          <a:endParaRPr lang="en-US" sz="1600" kern="1200" dirty="0"/>
        </a:p>
      </dsp:txBody>
      <dsp:txXfrm>
        <a:off x="30157" y="2085558"/>
        <a:ext cx="6645284" cy="557446"/>
      </dsp:txXfrm>
    </dsp:sp>
    <dsp:sp modelId="{C87F6D83-B464-F34C-AC16-2CC38558EF71}">
      <dsp:nvSpPr>
        <dsp:cNvPr id="0" name=""/>
        <dsp:cNvSpPr/>
      </dsp:nvSpPr>
      <dsp:spPr>
        <a:xfrm>
          <a:off x="0" y="2719241"/>
          <a:ext cx="6705598" cy="617760"/>
        </a:xfrm>
        <a:prstGeom prst="roundRect">
          <a:avLst/>
        </a:prstGeom>
        <a:solidFill>
          <a:schemeClr val="accent2">
            <a:hueOff val="-5175944"/>
            <a:satOff val="22930"/>
            <a:lumOff val="-843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CA" sz="1600" b="1" kern="1200" dirty="0"/>
            <a:t>All correctional facilities should be converted to healing centres. </a:t>
          </a:r>
          <a:endParaRPr lang="en-US" sz="1600" kern="1200" dirty="0"/>
        </a:p>
      </dsp:txBody>
      <dsp:txXfrm>
        <a:off x="30157" y="2749398"/>
        <a:ext cx="6645284" cy="557446"/>
      </dsp:txXfrm>
    </dsp:sp>
    <dsp:sp modelId="{ADC0A238-9D5A-1849-82ED-E461F2DD6B62}">
      <dsp:nvSpPr>
        <dsp:cNvPr id="0" name=""/>
        <dsp:cNvSpPr/>
      </dsp:nvSpPr>
      <dsp:spPr>
        <a:xfrm>
          <a:off x="0" y="3383081"/>
          <a:ext cx="6705598" cy="617760"/>
        </a:xfrm>
        <a:prstGeom prst="roundRect">
          <a:avLst/>
        </a:prstGeom>
        <a:solidFill>
          <a:schemeClr val="accent2">
            <a:hueOff val="-6469930"/>
            <a:satOff val="28662"/>
            <a:lumOff val="-1054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CA" sz="1600" b="1" kern="1200" dirty="0"/>
            <a:t>Youth should never be treated as adults in court. </a:t>
          </a:r>
          <a:endParaRPr lang="en-US" sz="1600" kern="1200" dirty="0"/>
        </a:p>
      </dsp:txBody>
      <dsp:txXfrm>
        <a:off x="30157" y="3413238"/>
        <a:ext cx="6645284" cy="557446"/>
      </dsp:txXfrm>
    </dsp:sp>
    <dsp:sp modelId="{D50D70ED-FACE-3D43-A401-8986A6F68A7E}">
      <dsp:nvSpPr>
        <dsp:cNvPr id="0" name=""/>
        <dsp:cNvSpPr/>
      </dsp:nvSpPr>
      <dsp:spPr>
        <a:xfrm>
          <a:off x="0" y="4046921"/>
          <a:ext cx="6705598" cy="617760"/>
        </a:xfrm>
        <a:prstGeom prst="roundRect">
          <a:avLst/>
        </a:prstGeom>
        <a:solidFill>
          <a:schemeClr val="accent2">
            <a:hueOff val="-7763915"/>
            <a:satOff val="34394"/>
            <a:lumOff val="-1264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t>Canada should have a three strike rule-- no chance for parole after three convictions.</a:t>
          </a:r>
          <a:endParaRPr lang="en-US" sz="1600" kern="1200" dirty="0"/>
        </a:p>
      </dsp:txBody>
      <dsp:txXfrm>
        <a:off x="30157" y="4077078"/>
        <a:ext cx="6645284" cy="557446"/>
      </dsp:txXfrm>
    </dsp:sp>
    <dsp:sp modelId="{BA15AE75-A972-B34E-9D60-123FC9D2C8E2}">
      <dsp:nvSpPr>
        <dsp:cNvPr id="0" name=""/>
        <dsp:cNvSpPr/>
      </dsp:nvSpPr>
      <dsp:spPr>
        <a:xfrm>
          <a:off x="0" y="4710761"/>
          <a:ext cx="6705598" cy="617760"/>
        </a:xfrm>
        <a:prstGeom prst="roundRect">
          <a:avLst/>
        </a:prstGeom>
        <a:solidFill>
          <a:schemeClr val="accent2">
            <a:hueOff val="-9057902"/>
            <a:satOff val="40127"/>
            <a:lumOff val="-1475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t>Offenders should always serve their entire sentence.</a:t>
          </a:r>
          <a:endParaRPr lang="en-US" sz="1600" kern="1200" dirty="0"/>
        </a:p>
      </dsp:txBody>
      <dsp:txXfrm>
        <a:off x="30157" y="4740918"/>
        <a:ext cx="6645284" cy="557446"/>
      </dsp:txXfrm>
    </dsp:sp>
    <dsp:sp modelId="{FCC10625-6383-DF45-887D-3D938DEC0BA3}">
      <dsp:nvSpPr>
        <dsp:cNvPr id="0" name=""/>
        <dsp:cNvSpPr/>
      </dsp:nvSpPr>
      <dsp:spPr>
        <a:xfrm>
          <a:off x="0" y="5374601"/>
          <a:ext cx="6705598" cy="617760"/>
        </a:xfrm>
        <a:prstGeom prst="roundRect">
          <a:avLst/>
        </a:prstGeom>
        <a:solidFill>
          <a:schemeClr val="accent2">
            <a:hueOff val="-10351888"/>
            <a:satOff val="45859"/>
            <a:lumOff val="-1686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t>Halfway houses should not be allowed in residential communities.</a:t>
          </a:r>
          <a:endParaRPr lang="en-US" sz="1600" kern="1200" dirty="0"/>
        </a:p>
      </dsp:txBody>
      <dsp:txXfrm>
        <a:off x="30157" y="5404758"/>
        <a:ext cx="6645284" cy="55744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92BAB18-D46F-3F4F-829D-8A4492034A6E}"/>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FE79FDD-18BD-A644-9C8D-92D8536414E2}"/>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FF524F55-8F02-8842-9759-54DCCC62E017}" type="datetimeFigureOut">
              <a:rPr lang="en-US" smtClean="0"/>
              <a:t>4/18/20</a:t>
            </a:fld>
            <a:endParaRPr lang="en-US"/>
          </a:p>
        </p:txBody>
      </p:sp>
      <p:sp>
        <p:nvSpPr>
          <p:cNvPr id="4" name="Footer Placeholder 3">
            <a:extLst>
              <a:ext uri="{FF2B5EF4-FFF2-40B4-BE49-F238E27FC236}">
                <a16:creationId xmlns:a16="http://schemas.microsoft.com/office/drawing/2014/main" id="{A33A5CFE-BE60-3F48-BE10-C39524B14EA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8DAA709-C736-F544-9A24-BAF4C91082B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2099B26-A7CC-9E45-B90C-01ADA73A28C0}" type="slidenum">
              <a:rPr lang="en-US" smtClean="0"/>
              <a:t>‹#›</a:t>
            </a:fld>
            <a:endParaRPr lang="en-US"/>
          </a:p>
        </p:txBody>
      </p:sp>
    </p:spTree>
    <p:extLst>
      <p:ext uri="{BB962C8B-B14F-4D97-AF65-F5344CB8AC3E}">
        <p14:creationId xmlns:p14="http://schemas.microsoft.com/office/powerpoint/2010/main" val="33322055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BD2EC066-3003-FF48-A374-3D07B0C6580C}" type="datetimeFigureOut">
              <a:rPr lang="en-US" smtClean="0"/>
              <a:t>4/18/20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B2DE39-5570-894D-81AC-7457073AF4DA}" type="slidenum">
              <a:rPr lang="en-US" smtClean="0"/>
              <a:t>‹#›</a:t>
            </a:fld>
            <a:endParaRPr lang="en-US"/>
          </a:p>
        </p:txBody>
      </p:sp>
    </p:spTree>
    <p:extLst>
      <p:ext uri="{BB962C8B-B14F-4D97-AF65-F5344CB8AC3E}">
        <p14:creationId xmlns:p14="http://schemas.microsoft.com/office/powerpoint/2010/main" val="333542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B2DE39-5570-894D-81AC-7457073AF4DA}" type="slidenum">
              <a:rPr lang="en-US" smtClean="0"/>
              <a:t>1</a:t>
            </a:fld>
            <a:endParaRPr lang="en-US"/>
          </a:p>
        </p:txBody>
      </p:sp>
    </p:spTree>
    <p:extLst>
      <p:ext uri="{BB962C8B-B14F-4D97-AF65-F5344CB8AC3E}">
        <p14:creationId xmlns:p14="http://schemas.microsoft.com/office/powerpoint/2010/main" val="857543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Reasonable grounds to detain: suspect fits the victims description, in the vicinity of the crime</a:t>
            </a:r>
          </a:p>
        </p:txBody>
      </p:sp>
      <p:sp>
        <p:nvSpPr>
          <p:cNvPr id="4" name="Slide Number Placeholder 3"/>
          <p:cNvSpPr>
            <a:spLocks noGrp="1"/>
          </p:cNvSpPr>
          <p:nvPr>
            <p:ph type="sldNum" sz="quarter" idx="5"/>
          </p:nvPr>
        </p:nvSpPr>
        <p:spPr/>
        <p:txBody>
          <a:bodyPr/>
          <a:lstStyle/>
          <a:p>
            <a:fld id="{96B2DE39-5570-894D-81AC-7457073AF4DA}" type="slidenum">
              <a:rPr lang="en-US" smtClean="0"/>
              <a:t>17</a:t>
            </a:fld>
            <a:endParaRPr lang="en-US"/>
          </a:p>
        </p:txBody>
      </p:sp>
    </p:spTree>
    <p:extLst>
      <p:ext uri="{BB962C8B-B14F-4D97-AF65-F5344CB8AC3E}">
        <p14:creationId xmlns:p14="http://schemas.microsoft.com/office/powerpoint/2010/main" val="2594297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common in cases of shop lifting</a:t>
            </a:r>
          </a:p>
          <a:p>
            <a:r>
              <a:rPr lang="en-US" dirty="0"/>
              <a:t>Not recommended, dangerous– afraid of being sued for false arrest</a:t>
            </a:r>
          </a:p>
        </p:txBody>
      </p:sp>
      <p:sp>
        <p:nvSpPr>
          <p:cNvPr id="4" name="Slide Number Placeholder 3"/>
          <p:cNvSpPr>
            <a:spLocks noGrp="1"/>
          </p:cNvSpPr>
          <p:nvPr>
            <p:ph type="sldNum" sz="quarter" idx="5"/>
          </p:nvPr>
        </p:nvSpPr>
        <p:spPr/>
        <p:txBody>
          <a:bodyPr/>
          <a:lstStyle/>
          <a:p>
            <a:fld id="{96B2DE39-5570-894D-81AC-7457073AF4DA}" type="slidenum">
              <a:rPr lang="en-US" smtClean="0"/>
              <a:t>20</a:t>
            </a:fld>
            <a:endParaRPr lang="en-US"/>
          </a:p>
        </p:txBody>
      </p:sp>
    </p:spTree>
    <p:extLst>
      <p:ext uri="{BB962C8B-B14F-4D97-AF65-F5344CB8AC3E}">
        <p14:creationId xmlns:p14="http://schemas.microsoft.com/office/powerpoint/2010/main" val="617862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Pg</a:t>
            </a:r>
            <a:r>
              <a:rPr lang="en-US" dirty="0"/>
              <a:t> 205 case R v Mann</a:t>
            </a:r>
          </a:p>
          <a:p>
            <a:endParaRPr lang="en-US" dirty="0"/>
          </a:p>
        </p:txBody>
      </p:sp>
      <p:sp>
        <p:nvSpPr>
          <p:cNvPr id="4" name="Slide Number Placeholder 3"/>
          <p:cNvSpPr>
            <a:spLocks noGrp="1"/>
          </p:cNvSpPr>
          <p:nvPr>
            <p:ph type="sldNum" sz="quarter" idx="5"/>
          </p:nvPr>
        </p:nvSpPr>
        <p:spPr/>
        <p:txBody>
          <a:bodyPr/>
          <a:lstStyle/>
          <a:p>
            <a:fld id="{96B2DE39-5570-894D-81AC-7457073AF4DA}" type="slidenum">
              <a:rPr lang="en-US" smtClean="0"/>
              <a:t>21</a:t>
            </a:fld>
            <a:endParaRPr lang="en-US"/>
          </a:p>
        </p:txBody>
      </p:sp>
    </p:spTree>
    <p:extLst>
      <p:ext uri="{BB962C8B-B14F-4D97-AF65-F5344CB8AC3E}">
        <p14:creationId xmlns:p14="http://schemas.microsoft.com/office/powerpoint/2010/main" val="1840643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Items seized must be returned within 3 months, unless used as evidence in the trial-– can seize items not listed if in plain view and related to the crime</a:t>
            </a:r>
          </a:p>
          <a:p>
            <a:endParaRPr lang="en-US" dirty="0"/>
          </a:p>
        </p:txBody>
      </p:sp>
      <p:sp>
        <p:nvSpPr>
          <p:cNvPr id="4" name="Slide Number Placeholder 3"/>
          <p:cNvSpPr>
            <a:spLocks noGrp="1"/>
          </p:cNvSpPr>
          <p:nvPr>
            <p:ph type="sldNum" sz="quarter" idx="5"/>
          </p:nvPr>
        </p:nvSpPr>
        <p:spPr/>
        <p:txBody>
          <a:bodyPr/>
          <a:lstStyle/>
          <a:p>
            <a:fld id="{96B2DE39-5570-894D-81AC-7457073AF4DA}" type="slidenum">
              <a:rPr lang="en-US" smtClean="0"/>
              <a:t>22</a:t>
            </a:fld>
            <a:endParaRPr lang="en-US"/>
          </a:p>
        </p:txBody>
      </p:sp>
    </p:spTree>
    <p:extLst>
      <p:ext uri="{BB962C8B-B14F-4D97-AF65-F5344CB8AC3E}">
        <p14:creationId xmlns:p14="http://schemas.microsoft.com/office/powerpoint/2010/main" val="2080921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In-person Line ups are optional, rarely used, require accused consent</a:t>
            </a:r>
          </a:p>
        </p:txBody>
      </p:sp>
      <p:sp>
        <p:nvSpPr>
          <p:cNvPr id="4" name="Slide Number Placeholder 3"/>
          <p:cNvSpPr>
            <a:spLocks noGrp="1"/>
          </p:cNvSpPr>
          <p:nvPr>
            <p:ph type="sldNum" sz="quarter" idx="5"/>
          </p:nvPr>
        </p:nvSpPr>
        <p:spPr/>
        <p:txBody>
          <a:bodyPr/>
          <a:lstStyle/>
          <a:p>
            <a:fld id="{96B2DE39-5570-894D-81AC-7457073AF4DA}" type="slidenum">
              <a:rPr lang="en-US" smtClean="0"/>
              <a:t>24</a:t>
            </a:fld>
            <a:endParaRPr lang="en-US"/>
          </a:p>
        </p:txBody>
      </p:sp>
    </p:spTree>
    <p:extLst>
      <p:ext uri="{BB962C8B-B14F-4D97-AF65-F5344CB8AC3E}">
        <p14:creationId xmlns:p14="http://schemas.microsoft.com/office/powerpoint/2010/main" val="2424811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Bail hearing must be held within 24hr of arrest if possible</a:t>
            </a:r>
          </a:p>
          <a:p>
            <a:r>
              <a:rPr lang="en-US" dirty="0"/>
              <a:t>S 11(e) no one is denied reasonable bail without just cause</a:t>
            </a:r>
          </a:p>
          <a:p>
            <a:r>
              <a:rPr lang="en-US" dirty="0"/>
              <a:t>“Cause” </a:t>
            </a:r>
            <a:r>
              <a:rPr lang="en-US" dirty="0">
                <a:sym typeface="Wingdings" pitchFamily="2" charset="2"/>
              </a:rPr>
              <a:t></a:t>
            </a:r>
            <a:r>
              <a:rPr lang="en-US" dirty="0"/>
              <a:t>flight risk, risk to public safety</a:t>
            </a:r>
          </a:p>
        </p:txBody>
      </p:sp>
      <p:sp>
        <p:nvSpPr>
          <p:cNvPr id="4" name="Slide Number Placeholder 3"/>
          <p:cNvSpPr>
            <a:spLocks noGrp="1"/>
          </p:cNvSpPr>
          <p:nvPr>
            <p:ph type="sldNum" sz="quarter" idx="5"/>
          </p:nvPr>
        </p:nvSpPr>
        <p:spPr/>
        <p:txBody>
          <a:bodyPr/>
          <a:lstStyle/>
          <a:p>
            <a:fld id="{96B2DE39-5570-894D-81AC-7457073AF4DA}" type="slidenum">
              <a:rPr lang="en-US" smtClean="0"/>
              <a:t>25</a:t>
            </a:fld>
            <a:endParaRPr lang="en-US"/>
          </a:p>
        </p:txBody>
      </p:sp>
    </p:spTree>
    <p:extLst>
      <p:ext uri="{BB962C8B-B14F-4D97-AF65-F5344CB8AC3E}">
        <p14:creationId xmlns:p14="http://schemas.microsoft.com/office/powerpoint/2010/main" val="2664119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Eg.</a:t>
            </a:r>
            <a:r>
              <a:rPr lang="en-US" dirty="0"/>
              <a:t> Guantanamo Bay </a:t>
            </a:r>
          </a:p>
        </p:txBody>
      </p:sp>
      <p:sp>
        <p:nvSpPr>
          <p:cNvPr id="4" name="Slide Number Placeholder 3"/>
          <p:cNvSpPr>
            <a:spLocks noGrp="1"/>
          </p:cNvSpPr>
          <p:nvPr>
            <p:ph type="sldNum" sz="quarter" idx="5"/>
          </p:nvPr>
        </p:nvSpPr>
        <p:spPr/>
        <p:txBody>
          <a:bodyPr/>
          <a:lstStyle/>
          <a:p>
            <a:fld id="{96B2DE39-5570-894D-81AC-7457073AF4DA}" type="slidenum">
              <a:rPr lang="en-US" smtClean="0"/>
              <a:t>28</a:t>
            </a:fld>
            <a:endParaRPr lang="en-US"/>
          </a:p>
        </p:txBody>
      </p:sp>
    </p:spTree>
    <p:extLst>
      <p:ext uri="{BB962C8B-B14F-4D97-AF65-F5344CB8AC3E}">
        <p14:creationId xmlns:p14="http://schemas.microsoft.com/office/powerpoint/2010/main" val="34131093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B2DE39-5570-894D-81AC-7457073AF4DA}" type="slidenum">
              <a:rPr lang="en-US" smtClean="0"/>
              <a:t>29</a:t>
            </a:fld>
            <a:endParaRPr lang="en-US"/>
          </a:p>
        </p:txBody>
      </p:sp>
    </p:spTree>
    <p:extLst>
      <p:ext uri="{BB962C8B-B14F-4D97-AF65-F5344CB8AC3E}">
        <p14:creationId xmlns:p14="http://schemas.microsoft.com/office/powerpoint/2010/main" val="4189815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Surete</a:t>
            </a:r>
            <a:r>
              <a:rPr lang="en-US" dirty="0"/>
              <a:t> du Quebec</a:t>
            </a:r>
          </a:p>
          <a:p>
            <a:r>
              <a:rPr lang="en-US" dirty="0"/>
              <a:t>Royal Newfoundland Constabulary</a:t>
            </a:r>
          </a:p>
        </p:txBody>
      </p:sp>
      <p:sp>
        <p:nvSpPr>
          <p:cNvPr id="4" name="Slide Number Placeholder 3"/>
          <p:cNvSpPr>
            <a:spLocks noGrp="1"/>
          </p:cNvSpPr>
          <p:nvPr>
            <p:ph type="sldNum" sz="quarter" idx="5"/>
          </p:nvPr>
        </p:nvSpPr>
        <p:spPr/>
        <p:txBody>
          <a:bodyPr/>
          <a:lstStyle/>
          <a:p>
            <a:fld id="{96B2DE39-5570-894D-81AC-7457073AF4DA}" type="slidenum">
              <a:rPr lang="en-US" smtClean="0"/>
              <a:t>2</a:t>
            </a:fld>
            <a:endParaRPr lang="en-US"/>
          </a:p>
        </p:txBody>
      </p:sp>
    </p:spTree>
    <p:extLst>
      <p:ext uri="{BB962C8B-B14F-4D97-AF65-F5344CB8AC3E}">
        <p14:creationId xmlns:p14="http://schemas.microsoft.com/office/powerpoint/2010/main" val="2197142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www.cbc.ca</a:t>
            </a:r>
            <a:r>
              <a:rPr lang="en-US" dirty="0"/>
              <a:t>/news/</a:t>
            </a:r>
            <a:r>
              <a:rPr lang="en-US" dirty="0" err="1"/>
              <a:t>canada</a:t>
            </a:r>
            <a:r>
              <a:rPr lang="en-US" dirty="0"/>
              <a:t>/</a:t>
            </a:r>
            <a:r>
              <a:rPr lang="en-US" dirty="0" err="1"/>
              <a:t>british-columbia</a:t>
            </a:r>
            <a:r>
              <a:rPr lang="en-US" dirty="0"/>
              <a:t>/majority-of-surrey-residents-don-t-support-transitioning-to-municipal-police-force-1.5294455</a:t>
            </a:r>
          </a:p>
          <a:p>
            <a:endParaRPr lang="en-US" dirty="0"/>
          </a:p>
          <a:p>
            <a:r>
              <a:rPr lang="en-US" dirty="0"/>
              <a:t>https://</a:t>
            </a:r>
            <a:r>
              <a:rPr lang="en-US" dirty="0" err="1"/>
              <a:t>www.coastreporter.net</a:t>
            </a:r>
            <a:r>
              <a:rPr lang="en-US" dirty="0"/>
              <a:t>/news/local-news/feds-asked-to-help-with-rcmp-staffing-shortage-1.23895168</a:t>
            </a:r>
          </a:p>
          <a:p>
            <a:endParaRPr lang="en-US" dirty="0"/>
          </a:p>
          <a:p>
            <a:r>
              <a:rPr lang="en-US" dirty="0"/>
              <a:t>https://</a:t>
            </a:r>
            <a:r>
              <a:rPr lang="en-US" dirty="0" err="1"/>
              <a:t>aptnnews.ca</a:t>
            </a:r>
            <a:r>
              <a:rPr lang="en-US" dirty="0"/>
              <a:t>/2019/05/13/were-you-turned-on-by-this-at-all-even-a-little-bit-rcmp-officer-asks-indigenous-youth-during-sexual-assault-report/</a:t>
            </a:r>
          </a:p>
          <a:p>
            <a:endParaRPr lang="en-US" dirty="0"/>
          </a:p>
          <a:p>
            <a:r>
              <a:rPr lang="en-US" dirty="0"/>
              <a:t>https://</a:t>
            </a:r>
            <a:r>
              <a:rPr lang="en-US" dirty="0" err="1"/>
              <a:t>www.thestar.com</a:t>
            </a:r>
            <a:r>
              <a:rPr lang="en-US" dirty="0"/>
              <a:t>/</a:t>
            </a:r>
            <a:r>
              <a:rPr lang="en-US" dirty="0" err="1"/>
              <a:t>edmonton</a:t>
            </a:r>
            <a:r>
              <a:rPr lang="en-US" dirty="0"/>
              <a:t>/2019/09/23/wwe-wrestler-asks-people-to-respect-cops-in-wake-of-staged-video-im-glad-you-all-were-entertained.html </a:t>
            </a:r>
          </a:p>
        </p:txBody>
      </p:sp>
      <p:sp>
        <p:nvSpPr>
          <p:cNvPr id="4" name="Slide Number Placeholder 3"/>
          <p:cNvSpPr>
            <a:spLocks noGrp="1"/>
          </p:cNvSpPr>
          <p:nvPr>
            <p:ph type="sldNum" sz="quarter" idx="5"/>
          </p:nvPr>
        </p:nvSpPr>
        <p:spPr/>
        <p:txBody>
          <a:bodyPr/>
          <a:lstStyle/>
          <a:p>
            <a:fld id="{96B2DE39-5570-894D-81AC-7457073AF4DA}" type="slidenum">
              <a:rPr lang="en-US" smtClean="0"/>
              <a:t>6</a:t>
            </a:fld>
            <a:endParaRPr lang="en-US"/>
          </a:p>
        </p:txBody>
      </p:sp>
    </p:spTree>
    <p:extLst>
      <p:ext uri="{BB962C8B-B14F-4D97-AF65-F5344CB8AC3E}">
        <p14:creationId xmlns:p14="http://schemas.microsoft.com/office/powerpoint/2010/main" val="2660495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B2DE39-5570-894D-81AC-7457073AF4DA}" type="slidenum">
              <a:rPr lang="en-US" smtClean="0"/>
              <a:t>7</a:t>
            </a:fld>
            <a:endParaRPr lang="en-US"/>
          </a:p>
        </p:txBody>
      </p:sp>
    </p:spTree>
    <p:extLst>
      <p:ext uri="{BB962C8B-B14F-4D97-AF65-F5344CB8AC3E}">
        <p14:creationId xmlns:p14="http://schemas.microsoft.com/office/powerpoint/2010/main" val="438381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edmontonsun.com</a:t>
            </a:r>
            <a:r>
              <a:rPr lang="en-US" dirty="0"/>
              <a:t>/2015/09/03/couple-suing-</a:t>
            </a:r>
            <a:r>
              <a:rPr lang="en-US" dirty="0" err="1"/>
              <a:t>st</a:t>
            </a:r>
            <a:r>
              <a:rPr lang="en-US" dirty="0"/>
              <a:t>-albert-</a:t>
            </a:r>
            <a:r>
              <a:rPr lang="en-US" dirty="0" err="1"/>
              <a:t>rcmp</a:t>
            </a:r>
            <a:r>
              <a:rPr lang="en-US" dirty="0"/>
              <a:t>-for-alleged-unlawful-arrest/</a:t>
            </a:r>
            <a:r>
              <a:rPr lang="en-US" dirty="0" err="1"/>
              <a:t>wcm</a:t>
            </a:r>
            <a:r>
              <a:rPr lang="en-US" dirty="0"/>
              <a:t>/632cfd66-d10f-43c2-a71e-90db00cac119 </a:t>
            </a:r>
          </a:p>
          <a:p>
            <a:endParaRPr lang="en-US" dirty="0"/>
          </a:p>
          <a:p>
            <a:r>
              <a:rPr lang="en-US" dirty="0"/>
              <a:t>Red flags? Possible evidence? Procedure? </a:t>
            </a:r>
          </a:p>
        </p:txBody>
      </p:sp>
      <p:sp>
        <p:nvSpPr>
          <p:cNvPr id="4" name="Slide Number Placeholder 3"/>
          <p:cNvSpPr>
            <a:spLocks noGrp="1"/>
          </p:cNvSpPr>
          <p:nvPr>
            <p:ph type="sldNum" sz="quarter" idx="5"/>
          </p:nvPr>
        </p:nvSpPr>
        <p:spPr/>
        <p:txBody>
          <a:bodyPr/>
          <a:lstStyle/>
          <a:p>
            <a:fld id="{96B2DE39-5570-894D-81AC-7457073AF4DA}" type="slidenum">
              <a:rPr lang="en-US" smtClean="0"/>
              <a:t>8</a:t>
            </a:fld>
            <a:endParaRPr lang="en-US"/>
          </a:p>
        </p:txBody>
      </p:sp>
    </p:spTree>
    <p:extLst>
      <p:ext uri="{BB962C8B-B14F-4D97-AF65-F5344CB8AC3E}">
        <p14:creationId xmlns:p14="http://schemas.microsoft.com/office/powerpoint/2010/main" val="680785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look at the bottom of your shoes– distinctive patterns? Class characteristics vs individual…</a:t>
            </a:r>
          </a:p>
        </p:txBody>
      </p:sp>
      <p:sp>
        <p:nvSpPr>
          <p:cNvPr id="4" name="Slide Number Placeholder 3"/>
          <p:cNvSpPr>
            <a:spLocks noGrp="1"/>
          </p:cNvSpPr>
          <p:nvPr>
            <p:ph type="sldNum" sz="quarter" idx="5"/>
          </p:nvPr>
        </p:nvSpPr>
        <p:spPr/>
        <p:txBody>
          <a:bodyPr/>
          <a:lstStyle/>
          <a:p>
            <a:fld id="{96B2DE39-5570-894D-81AC-7457073AF4DA}" type="slidenum">
              <a:rPr lang="en-US" smtClean="0"/>
              <a:t>11</a:t>
            </a:fld>
            <a:endParaRPr lang="en-US"/>
          </a:p>
        </p:txBody>
      </p:sp>
    </p:spTree>
    <p:extLst>
      <p:ext uri="{BB962C8B-B14F-4D97-AF65-F5344CB8AC3E}">
        <p14:creationId xmlns:p14="http://schemas.microsoft.com/office/powerpoint/2010/main" val="2890120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B2DE39-5570-894D-81AC-7457073AF4DA}" type="slidenum">
              <a:rPr lang="en-US" smtClean="0"/>
              <a:t>12</a:t>
            </a:fld>
            <a:endParaRPr lang="en-US"/>
          </a:p>
        </p:txBody>
      </p:sp>
    </p:spTree>
    <p:extLst>
      <p:ext uri="{BB962C8B-B14F-4D97-AF65-F5344CB8AC3E}">
        <p14:creationId xmlns:p14="http://schemas.microsoft.com/office/powerpoint/2010/main" val="1852813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B2DE39-5570-894D-81AC-7457073AF4DA}" type="slidenum">
              <a:rPr lang="en-US" smtClean="0"/>
              <a:t>14</a:t>
            </a:fld>
            <a:endParaRPr lang="en-US"/>
          </a:p>
        </p:txBody>
      </p:sp>
    </p:spTree>
    <p:extLst>
      <p:ext uri="{BB962C8B-B14F-4D97-AF65-F5344CB8AC3E}">
        <p14:creationId xmlns:p14="http://schemas.microsoft.com/office/powerpoint/2010/main" val="3310060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Ask about the entire incident</a:t>
            </a:r>
          </a:p>
          <a:p>
            <a:pPr marL="228600" indent="-228600">
              <a:buAutoNum type="arabicParenR"/>
            </a:pPr>
            <a:r>
              <a:rPr lang="en-US" dirty="0"/>
              <a:t>The period before the offence</a:t>
            </a:r>
          </a:p>
          <a:p>
            <a:pPr marL="228600" indent="-228600">
              <a:buAutoNum type="arabicParenR"/>
            </a:pPr>
            <a:r>
              <a:rPr lang="en-US" dirty="0"/>
              <a:t>The details of the actual offence</a:t>
            </a:r>
          </a:p>
          <a:p>
            <a:pPr marL="228600" indent="-228600">
              <a:buAutoNum type="arabicParenR"/>
            </a:pPr>
            <a:r>
              <a:rPr lang="en-US" dirty="0"/>
              <a:t>The period following the offence</a:t>
            </a:r>
          </a:p>
          <a:p>
            <a:pPr marL="228600" indent="-228600">
              <a:buAutoNum type="arabicParenR"/>
            </a:pPr>
            <a:endParaRPr lang="en-US" dirty="0"/>
          </a:p>
        </p:txBody>
      </p:sp>
      <p:sp>
        <p:nvSpPr>
          <p:cNvPr id="4" name="Slide Number Placeholder 3"/>
          <p:cNvSpPr>
            <a:spLocks noGrp="1"/>
          </p:cNvSpPr>
          <p:nvPr>
            <p:ph type="sldNum" sz="quarter" idx="5"/>
          </p:nvPr>
        </p:nvSpPr>
        <p:spPr/>
        <p:txBody>
          <a:bodyPr/>
          <a:lstStyle/>
          <a:p>
            <a:fld id="{96B2DE39-5570-894D-81AC-7457073AF4DA}" type="slidenum">
              <a:rPr lang="en-US" smtClean="0"/>
              <a:t>16</a:t>
            </a:fld>
            <a:endParaRPr lang="en-US"/>
          </a:p>
        </p:txBody>
      </p:sp>
    </p:spTree>
    <p:extLst>
      <p:ext uri="{BB962C8B-B14F-4D97-AF65-F5344CB8AC3E}">
        <p14:creationId xmlns:p14="http://schemas.microsoft.com/office/powerpoint/2010/main" val="2293648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4/18/20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4/18/20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4/18/20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4/18/20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4/18/20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4/18/20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4/18/20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4/18/20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4/18/20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4/18/20</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4/18/20</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4/18/20</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9DB5CC6-C4F0-7C44-9346-1991FE70B26D}"/>
              </a:ext>
            </a:extLst>
          </p:cNvPr>
          <p:cNvSpPr>
            <a:spLocks noGrp="1"/>
          </p:cNvSpPr>
          <p:nvPr>
            <p:ph type="subTitle" idx="1"/>
          </p:nvPr>
        </p:nvSpPr>
        <p:spPr>
          <a:xfrm>
            <a:off x="1262729" y="5499895"/>
            <a:ext cx="9638443" cy="484633"/>
          </a:xfrm>
        </p:spPr>
        <p:txBody>
          <a:bodyPr>
            <a:normAutofit/>
          </a:bodyPr>
          <a:lstStyle/>
          <a:p>
            <a:r>
              <a:rPr lang="en-US" dirty="0"/>
              <a:t>Part One: Levels of Policing, Investigations, Identifying &amp; Collecting Evidence (page 184-199)</a:t>
            </a:r>
          </a:p>
        </p:txBody>
      </p:sp>
      <p:sp>
        <p:nvSpPr>
          <p:cNvPr id="8" name="Rectangle 7">
            <a:extLst>
              <a:ext uri="{FF2B5EF4-FFF2-40B4-BE49-F238E27FC236}">
                <a16:creationId xmlns:a16="http://schemas.microsoft.com/office/drawing/2014/main" id="{84167985-D6E9-40FF-97C0-4B6D373E85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68" y="640080"/>
            <a:ext cx="10911865" cy="462686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8801362-349C-44BE-BEF6-8E926E1D3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42976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B2D911-2A60-D44E-B3B4-9D88BA9C197A}"/>
              </a:ext>
            </a:extLst>
          </p:cNvPr>
          <p:cNvSpPr>
            <a:spLocks noGrp="1"/>
          </p:cNvSpPr>
          <p:nvPr>
            <p:ph type="ctrTitle"/>
          </p:nvPr>
        </p:nvSpPr>
        <p:spPr>
          <a:xfrm>
            <a:off x="1262729" y="1289303"/>
            <a:ext cx="9638443" cy="3339303"/>
          </a:xfrm>
          <a:ln>
            <a:noFill/>
          </a:ln>
        </p:spPr>
        <p:txBody>
          <a:bodyPr>
            <a:normAutofit/>
          </a:bodyPr>
          <a:lstStyle/>
          <a:p>
            <a:r>
              <a:rPr lang="en-US" sz="5000"/>
              <a:t>Chapter 7: </a:t>
            </a:r>
            <a:br>
              <a:rPr lang="en-US" sz="5000"/>
            </a:br>
            <a:r>
              <a:rPr lang="en-US" sz="5000"/>
              <a:t>Investigation &amp; Arrest</a:t>
            </a:r>
          </a:p>
        </p:txBody>
      </p:sp>
    </p:spTree>
    <p:extLst>
      <p:ext uri="{BB962C8B-B14F-4D97-AF65-F5344CB8AC3E}">
        <p14:creationId xmlns:p14="http://schemas.microsoft.com/office/powerpoint/2010/main" val="2064670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E866FF9-A729-45F0-A163-10E89E871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38255"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12034140-87C7-E94B-88A0-063FB0424B81}"/>
              </a:ext>
            </a:extLst>
          </p:cNvPr>
          <p:cNvSpPr>
            <a:spLocks noGrp="1"/>
          </p:cNvSpPr>
          <p:nvPr>
            <p:ph type="title"/>
          </p:nvPr>
        </p:nvSpPr>
        <p:spPr>
          <a:xfrm>
            <a:off x="640080" y="2681105"/>
            <a:ext cx="3401568" cy="1974022"/>
          </a:xfrm>
          <a:solidFill>
            <a:srgbClr val="FFFFFF"/>
          </a:solidFill>
          <a:ln>
            <a:solidFill>
              <a:srgbClr val="262626"/>
            </a:solidFill>
          </a:ln>
        </p:spPr>
        <p:txBody>
          <a:bodyPr>
            <a:normAutofit/>
          </a:bodyPr>
          <a:lstStyle/>
          <a:p>
            <a:r>
              <a:rPr lang="en-US" dirty="0"/>
              <a:t>Take a look…</a:t>
            </a:r>
            <a:br>
              <a:rPr lang="en-US" dirty="0"/>
            </a:br>
            <a:br>
              <a:rPr lang="en-US" dirty="0"/>
            </a:br>
            <a:r>
              <a:rPr lang="en-US" dirty="0"/>
              <a:t>at the bottom of your shoes</a:t>
            </a:r>
          </a:p>
        </p:txBody>
      </p:sp>
      <p:sp useBgFill="1">
        <p:nvSpPr>
          <p:cNvPr id="16" name="Rectangle 15">
            <a:extLst>
              <a:ext uri="{FF2B5EF4-FFF2-40B4-BE49-F238E27FC236}">
                <a16:creationId xmlns:a16="http://schemas.microsoft.com/office/drawing/2014/main" id="{A804366F-2366-4688-98E7-B101C7BC6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3278" y="0"/>
            <a:ext cx="7438722"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Content Placeholder 6">
            <a:extLst>
              <a:ext uri="{FF2B5EF4-FFF2-40B4-BE49-F238E27FC236}">
                <a16:creationId xmlns:a16="http://schemas.microsoft.com/office/drawing/2014/main" id="{848CD11C-5934-4D65-878D-FDB1C1E5F801}"/>
              </a:ext>
            </a:extLst>
          </p:cNvPr>
          <p:cNvGraphicFramePr>
            <a:graphicFrameLocks noGrp="1"/>
          </p:cNvGraphicFramePr>
          <p:nvPr>
            <p:ph idx="1"/>
            <p:extLst>
              <p:ext uri="{D42A27DB-BD31-4B8C-83A1-F6EECF244321}">
                <p14:modId xmlns:p14="http://schemas.microsoft.com/office/powerpoint/2010/main" val="3793372404"/>
              </p:ext>
            </p:extLst>
          </p:nvPr>
        </p:nvGraphicFramePr>
        <p:xfrm>
          <a:off x="5397500" y="639763"/>
          <a:ext cx="6151563" cy="5276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291874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7EFDA63-5E0D-EE4A-BB54-BBDBBA8C9FF7}"/>
              </a:ext>
            </a:extLst>
          </p:cNvPr>
          <p:cNvSpPr>
            <a:spLocks noGrp="1"/>
          </p:cNvSpPr>
          <p:nvPr>
            <p:ph type="body" idx="1"/>
          </p:nvPr>
        </p:nvSpPr>
        <p:spPr/>
        <p:txBody>
          <a:bodyPr/>
          <a:lstStyle/>
          <a:p>
            <a:r>
              <a:rPr lang="en-US" dirty="0"/>
              <a:t>Physical evidence: object, impression, body element</a:t>
            </a:r>
          </a:p>
        </p:txBody>
      </p:sp>
      <p:sp>
        <p:nvSpPr>
          <p:cNvPr id="3" name="Content Placeholder 2">
            <a:extLst>
              <a:ext uri="{FF2B5EF4-FFF2-40B4-BE49-F238E27FC236}">
                <a16:creationId xmlns:a16="http://schemas.microsoft.com/office/drawing/2014/main" id="{11E9E093-666E-374E-977C-5359D4D675EA}"/>
              </a:ext>
            </a:extLst>
          </p:cNvPr>
          <p:cNvSpPr>
            <a:spLocks noGrp="1"/>
          </p:cNvSpPr>
          <p:nvPr>
            <p:ph sz="half" idx="2"/>
          </p:nvPr>
        </p:nvSpPr>
        <p:spPr>
          <a:xfrm>
            <a:off x="930729" y="3143250"/>
            <a:ext cx="5407587" cy="3208564"/>
          </a:xfrm>
        </p:spPr>
        <p:txBody>
          <a:bodyPr/>
          <a:lstStyle/>
          <a:p>
            <a:r>
              <a:rPr lang="en-US" dirty="0"/>
              <a:t>Objects: physical items to remove from scene</a:t>
            </a:r>
          </a:p>
          <a:p>
            <a:pPr lvl="1"/>
            <a:r>
              <a:rPr lang="en-US" dirty="0"/>
              <a:t>Tools, weapons</a:t>
            </a:r>
          </a:p>
          <a:p>
            <a:r>
              <a:rPr lang="en-US" dirty="0"/>
              <a:t>Impressions: patterns/ marks on surfaces</a:t>
            </a:r>
          </a:p>
          <a:p>
            <a:pPr lvl="1"/>
            <a:r>
              <a:rPr lang="en-US" dirty="0"/>
              <a:t>Fingers, shoes, tires</a:t>
            </a:r>
          </a:p>
          <a:p>
            <a:pPr lvl="2"/>
            <a:r>
              <a:rPr lang="en-US" dirty="0"/>
              <a:t>Visible vs latent</a:t>
            </a:r>
          </a:p>
          <a:p>
            <a:pPr lvl="2"/>
            <a:r>
              <a:rPr lang="en-US" dirty="0"/>
              <a:t>Class characteristics (general) &amp; individual</a:t>
            </a:r>
          </a:p>
          <a:p>
            <a:r>
              <a:rPr lang="en-US" dirty="0"/>
              <a:t>Body elements &amp; DNA</a:t>
            </a:r>
          </a:p>
          <a:p>
            <a:pPr lvl="1"/>
            <a:r>
              <a:rPr lang="en-US" dirty="0"/>
              <a:t>Blood, semen, mucus, sputum, hair &amp; skin</a:t>
            </a:r>
          </a:p>
          <a:p>
            <a:endParaRPr lang="en-US" dirty="0"/>
          </a:p>
        </p:txBody>
      </p:sp>
      <p:sp>
        <p:nvSpPr>
          <p:cNvPr id="5" name="Content Placeholder 4">
            <a:extLst>
              <a:ext uri="{FF2B5EF4-FFF2-40B4-BE49-F238E27FC236}">
                <a16:creationId xmlns:a16="http://schemas.microsoft.com/office/drawing/2014/main" id="{8D02A088-3368-7C43-B644-D651204C9896}"/>
              </a:ext>
            </a:extLst>
          </p:cNvPr>
          <p:cNvSpPr>
            <a:spLocks noGrp="1"/>
          </p:cNvSpPr>
          <p:nvPr>
            <p:ph sz="quarter" idx="4"/>
          </p:nvPr>
        </p:nvSpPr>
        <p:spPr/>
        <p:txBody>
          <a:bodyPr/>
          <a:lstStyle/>
          <a:p>
            <a:r>
              <a:rPr lang="en-US" dirty="0"/>
              <a:t>Work completed in laboratories</a:t>
            </a:r>
          </a:p>
          <a:p>
            <a:pPr lvl="1"/>
            <a:r>
              <a:rPr lang="en-US" dirty="0"/>
              <a:t>Pathologist (cause of death)</a:t>
            </a:r>
          </a:p>
          <a:p>
            <a:pPr lvl="1"/>
            <a:r>
              <a:rPr lang="en-US" dirty="0"/>
              <a:t>Entomologists (insect experts)</a:t>
            </a:r>
          </a:p>
          <a:p>
            <a:pPr lvl="1"/>
            <a:r>
              <a:rPr lang="en-US" dirty="0"/>
              <a:t>Other specialist (firearms &amp; fragments, paint chips &amp; vehicle)</a:t>
            </a:r>
          </a:p>
        </p:txBody>
      </p:sp>
      <p:sp>
        <p:nvSpPr>
          <p:cNvPr id="6" name="Text Placeholder 5">
            <a:extLst>
              <a:ext uri="{FF2B5EF4-FFF2-40B4-BE49-F238E27FC236}">
                <a16:creationId xmlns:a16="http://schemas.microsoft.com/office/drawing/2014/main" id="{3B7CF662-72CB-3544-853F-CD1C0B029F94}"/>
              </a:ext>
            </a:extLst>
          </p:cNvPr>
          <p:cNvSpPr>
            <a:spLocks noGrp="1"/>
          </p:cNvSpPr>
          <p:nvPr>
            <p:ph type="body" sz="quarter" idx="13"/>
          </p:nvPr>
        </p:nvSpPr>
        <p:spPr/>
        <p:txBody>
          <a:bodyPr/>
          <a:lstStyle/>
          <a:p>
            <a:r>
              <a:rPr lang="en-US" dirty="0"/>
              <a:t>Forensics: biochemical &amp; scientific techniques</a:t>
            </a:r>
          </a:p>
        </p:txBody>
      </p:sp>
      <p:sp>
        <p:nvSpPr>
          <p:cNvPr id="2" name="Title 1">
            <a:extLst>
              <a:ext uri="{FF2B5EF4-FFF2-40B4-BE49-F238E27FC236}">
                <a16:creationId xmlns:a16="http://schemas.microsoft.com/office/drawing/2014/main" id="{4B96FB92-65FF-5C45-8400-CEEA19C1A4CE}"/>
              </a:ext>
            </a:extLst>
          </p:cNvPr>
          <p:cNvSpPr>
            <a:spLocks noGrp="1"/>
          </p:cNvSpPr>
          <p:nvPr>
            <p:ph type="title"/>
          </p:nvPr>
        </p:nvSpPr>
        <p:spPr/>
        <p:txBody>
          <a:bodyPr/>
          <a:lstStyle/>
          <a:p>
            <a:r>
              <a:rPr lang="en-US" dirty="0"/>
              <a:t>Physical evidence vs forensics</a:t>
            </a:r>
          </a:p>
        </p:txBody>
      </p:sp>
    </p:spTree>
    <p:extLst>
      <p:ext uri="{BB962C8B-B14F-4D97-AF65-F5344CB8AC3E}">
        <p14:creationId xmlns:p14="http://schemas.microsoft.com/office/powerpoint/2010/main" val="3593646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866FF9-A729-45F0-A163-10E89E871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38255"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6CD726-0774-134B-9F70-98A35C7AB2EB}"/>
              </a:ext>
            </a:extLst>
          </p:cNvPr>
          <p:cNvSpPr>
            <a:spLocks noGrp="1"/>
          </p:cNvSpPr>
          <p:nvPr>
            <p:ph type="title"/>
          </p:nvPr>
        </p:nvSpPr>
        <p:spPr>
          <a:xfrm>
            <a:off x="640080" y="2681105"/>
            <a:ext cx="3401568" cy="1495794"/>
          </a:xfrm>
          <a:solidFill>
            <a:srgbClr val="FFFFFF"/>
          </a:solidFill>
          <a:ln>
            <a:solidFill>
              <a:srgbClr val="262626"/>
            </a:solidFill>
          </a:ln>
        </p:spPr>
        <p:txBody>
          <a:bodyPr>
            <a:normAutofit/>
          </a:bodyPr>
          <a:lstStyle/>
          <a:p>
            <a:r>
              <a:rPr lang="en-US" dirty="0"/>
              <a:t>Historical Case</a:t>
            </a:r>
          </a:p>
        </p:txBody>
      </p:sp>
      <p:sp useBgFill="1">
        <p:nvSpPr>
          <p:cNvPr id="12" name="Rectangle 11">
            <a:extLst>
              <a:ext uri="{FF2B5EF4-FFF2-40B4-BE49-F238E27FC236}">
                <a16:creationId xmlns:a16="http://schemas.microsoft.com/office/drawing/2014/main" id="{A804366F-2366-4688-98E7-B101C7BC6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3278" y="0"/>
            <a:ext cx="7438722"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FCE45940-65E7-4DE9-A60A-9E2EE590BD36}"/>
              </a:ext>
            </a:extLst>
          </p:cNvPr>
          <p:cNvGraphicFramePr>
            <a:graphicFrameLocks noGrp="1"/>
          </p:cNvGraphicFramePr>
          <p:nvPr>
            <p:ph idx="1"/>
            <p:extLst>
              <p:ext uri="{D42A27DB-BD31-4B8C-83A1-F6EECF244321}">
                <p14:modId xmlns:p14="http://schemas.microsoft.com/office/powerpoint/2010/main" val="2756683470"/>
              </p:ext>
            </p:extLst>
          </p:nvPr>
        </p:nvGraphicFramePr>
        <p:xfrm>
          <a:off x="5397500" y="639763"/>
          <a:ext cx="6151563" cy="5276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5018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D7BAA9D-3E18-824C-BBA6-010630CBB573}"/>
              </a:ext>
            </a:extLst>
          </p:cNvPr>
          <p:cNvSpPr>
            <a:spLocks noGrp="1"/>
          </p:cNvSpPr>
          <p:nvPr>
            <p:ph type="body" idx="1"/>
          </p:nvPr>
        </p:nvSpPr>
        <p:spPr/>
        <p:txBody>
          <a:bodyPr>
            <a:normAutofit fontScale="85000" lnSpcReduction="20000"/>
          </a:bodyPr>
          <a:lstStyle/>
          <a:p>
            <a:r>
              <a:rPr lang="en-US" b="1" dirty="0"/>
              <a:t>Chain of custody: </a:t>
            </a:r>
            <a:r>
              <a:rPr lang="en-US" dirty="0"/>
              <a:t>witnessed, written record of all who had control of the items</a:t>
            </a:r>
          </a:p>
        </p:txBody>
      </p:sp>
      <p:sp>
        <p:nvSpPr>
          <p:cNvPr id="3" name="Content Placeholder 2">
            <a:extLst>
              <a:ext uri="{FF2B5EF4-FFF2-40B4-BE49-F238E27FC236}">
                <a16:creationId xmlns:a16="http://schemas.microsoft.com/office/drawing/2014/main" id="{139C7B72-F694-384F-9E5B-1BB5F7BE8344}"/>
              </a:ext>
            </a:extLst>
          </p:cNvPr>
          <p:cNvSpPr>
            <a:spLocks noGrp="1"/>
          </p:cNvSpPr>
          <p:nvPr>
            <p:ph sz="half" idx="2"/>
          </p:nvPr>
        </p:nvSpPr>
        <p:spPr/>
        <p:txBody>
          <a:bodyPr>
            <a:noAutofit/>
          </a:bodyPr>
          <a:lstStyle/>
          <a:p>
            <a:pPr lvl="1"/>
            <a:r>
              <a:rPr lang="en-US" sz="2400" dirty="0"/>
              <a:t>Who had contract</a:t>
            </a:r>
          </a:p>
          <a:p>
            <a:pPr lvl="1"/>
            <a:r>
              <a:rPr lang="en-US" sz="2400" dirty="0"/>
              <a:t>Dates and times evidence was handled</a:t>
            </a:r>
          </a:p>
          <a:p>
            <a:pPr lvl="1"/>
            <a:r>
              <a:rPr lang="en-US" sz="2400" dirty="0"/>
              <a:t>Circumstances under which it was handled</a:t>
            </a:r>
          </a:p>
          <a:p>
            <a:pPr lvl="1"/>
            <a:r>
              <a:rPr lang="en-US" sz="2400" dirty="0"/>
              <a:t>What changes, if any were made</a:t>
            </a:r>
          </a:p>
        </p:txBody>
      </p:sp>
      <p:sp>
        <p:nvSpPr>
          <p:cNvPr id="5" name="Content Placeholder 4">
            <a:extLst>
              <a:ext uri="{FF2B5EF4-FFF2-40B4-BE49-F238E27FC236}">
                <a16:creationId xmlns:a16="http://schemas.microsoft.com/office/drawing/2014/main" id="{DD406D28-FB4B-D84D-8E4C-D7D34B039DC3}"/>
              </a:ext>
            </a:extLst>
          </p:cNvPr>
          <p:cNvSpPr>
            <a:spLocks noGrp="1"/>
          </p:cNvSpPr>
          <p:nvPr>
            <p:ph sz="quarter" idx="4"/>
          </p:nvPr>
        </p:nvSpPr>
        <p:spPr>
          <a:xfrm>
            <a:off x="6338316" y="3143249"/>
            <a:ext cx="4253484" cy="3159579"/>
          </a:xfrm>
        </p:spPr>
        <p:txBody>
          <a:bodyPr>
            <a:normAutofit fontScale="92500" lnSpcReduction="10000"/>
          </a:bodyPr>
          <a:lstStyle/>
          <a:p>
            <a:r>
              <a:rPr lang="en-US" dirty="0"/>
              <a:t>DESCRIPTION</a:t>
            </a:r>
          </a:p>
          <a:p>
            <a:r>
              <a:rPr lang="en-US" dirty="0"/>
              <a:t>CASE NUMBER</a:t>
            </a:r>
          </a:p>
          <a:p>
            <a:r>
              <a:rPr lang="en-US" dirty="0"/>
              <a:t>DATE COLLECTED </a:t>
            </a:r>
          </a:p>
          <a:p>
            <a:r>
              <a:rPr lang="en-US" dirty="0"/>
              <a:t>LOCATION COLLECTED</a:t>
            </a:r>
          </a:p>
          <a:p>
            <a:r>
              <a:rPr lang="en-US" dirty="0"/>
              <a:t>BRAND NAME (IF APPLICABLE)</a:t>
            </a:r>
          </a:p>
          <a:p>
            <a:r>
              <a:rPr lang="en-US" dirty="0"/>
              <a:t>SERIAL NUMBER</a:t>
            </a:r>
          </a:p>
          <a:p>
            <a:r>
              <a:rPr lang="en-US" dirty="0"/>
              <a:t>NAME/ BADGE OF COLLECTING OFFICER </a:t>
            </a:r>
          </a:p>
          <a:p>
            <a:r>
              <a:rPr lang="en-US" dirty="0"/>
              <a:t>DESTINATION FOR STORAGE/ TESTING</a:t>
            </a:r>
          </a:p>
          <a:p>
            <a:endParaRPr lang="en-US" dirty="0"/>
          </a:p>
          <a:p>
            <a:endParaRPr lang="en-US" dirty="0"/>
          </a:p>
        </p:txBody>
      </p:sp>
      <p:sp>
        <p:nvSpPr>
          <p:cNvPr id="6" name="Text Placeholder 5">
            <a:extLst>
              <a:ext uri="{FF2B5EF4-FFF2-40B4-BE49-F238E27FC236}">
                <a16:creationId xmlns:a16="http://schemas.microsoft.com/office/drawing/2014/main" id="{7BA37287-5A48-FC4B-B33E-9F8CCC4B7FA7}"/>
              </a:ext>
            </a:extLst>
          </p:cNvPr>
          <p:cNvSpPr>
            <a:spLocks noGrp="1"/>
          </p:cNvSpPr>
          <p:nvPr>
            <p:ph type="body" sz="quarter" idx="13"/>
          </p:nvPr>
        </p:nvSpPr>
        <p:spPr/>
        <p:txBody>
          <a:bodyPr>
            <a:normAutofit fontScale="85000" lnSpcReduction="10000"/>
          </a:bodyPr>
          <a:lstStyle/>
          <a:p>
            <a:r>
              <a:rPr lang="en-US" b="1" dirty="0"/>
              <a:t>Labelling: </a:t>
            </a:r>
            <a:r>
              <a:rPr lang="en-US" dirty="0"/>
              <a:t>tagged &amp; recorded for easy access &amp; RETRIVAL </a:t>
            </a:r>
          </a:p>
        </p:txBody>
      </p:sp>
      <p:sp>
        <p:nvSpPr>
          <p:cNvPr id="2" name="Title 1">
            <a:extLst>
              <a:ext uri="{FF2B5EF4-FFF2-40B4-BE49-F238E27FC236}">
                <a16:creationId xmlns:a16="http://schemas.microsoft.com/office/drawing/2014/main" id="{C44A8880-4191-F446-A492-92D7FDD3F4DB}"/>
              </a:ext>
            </a:extLst>
          </p:cNvPr>
          <p:cNvSpPr>
            <a:spLocks noGrp="1"/>
          </p:cNvSpPr>
          <p:nvPr>
            <p:ph type="title"/>
          </p:nvPr>
        </p:nvSpPr>
        <p:spPr/>
        <p:txBody>
          <a:bodyPr/>
          <a:lstStyle/>
          <a:p>
            <a:r>
              <a:rPr lang="en-US" dirty="0"/>
              <a:t>PROCEEDURES FOR HANDLING EVIDENCE</a:t>
            </a:r>
          </a:p>
        </p:txBody>
      </p:sp>
    </p:spTree>
    <p:extLst>
      <p:ext uri="{BB962C8B-B14F-4D97-AF65-F5344CB8AC3E}">
        <p14:creationId xmlns:p14="http://schemas.microsoft.com/office/powerpoint/2010/main" val="3484094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EA67CE89-8238-1645-BADA-79CEB4F96917}"/>
              </a:ext>
            </a:extLst>
          </p:cNvPr>
          <p:cNvSpPr>
            <a:spLocks noGrp="1"/>
          </p:cNvSpPr>
          <p:nvPr>
            <p:ph type="title"/>
          </p:nvPr>
        </p:nvSpPr>
        <p:spPr>
          <a:xfrm>
            <a:off x="282158" y="445443"/>
            <a:ext cx="2526356" cy="1220071"/>
          </a:xfrm>
          <a:prstGeom prst="ellipse">
            <a:avLst/>
          </a:prstGeom>
        </p:spPr>
        <p:txBody>
          <a:bodyPr vert="horz" lIns="274320" tIns="182880" rIns="274320" bIns="182880" rtlCol="0" anchor="ctr" anchorCtr="1">
            <a:normAutofit fontScale="90000"/>
          </a:bodyPr>
          <a:lstStyle/>
          <a:p>
            <a:r>
              <a:rPr lang="en-US" sz="1800" dirty="0"/>
              <a:t>CASE STUDY: PAGE 199</a:t>
            </a:r>
          </a:p>
        </p:txBody>
      </p:sp>
      <p:pic>
        <p:nvPicPr>
          <p:cNvPr id="8" name="Content Placeholder 7">
            <a:extLst>
              <a:ext uri="{FF2B5EF4-FFF2-40B4-BE49-F238E27FC236}">
                <a16:creationId xmlns:a16="http://schemas.microsoft.com/office/drawing/2014/main" id="{62B62BD3-96B7-D44A-B6EF-1F1E5835EF59}"/>
              </a:ext>
            </a:extLst>
          </p:cNvPr>
          <p:cNvPicPr>
            <a:picLocks noGrp="1" noChangeAspect="1"/>
          </p:cNvPicPr>
          <p:nvPr>
            <p:ph idx="1"/>
          </p:nvPr>
        </p:nvPicPr>
        <p:blipFill>
          <a:blip r:embed="rId3"/>
          <a:stretch>
            <a:fillRect/>
          </a:stretch>
        </p:blipFill>
        <p:spPr>
          <a:xfrm>
            <a:off x="3020713" y="-20465"/>
            <a:ext cx="9171286" cy="6878464"/>
          </a:xfrm>
          <a:prstGeom prst="rect">
            <a:avLst/>
          </a:prstGeom>
        </p:spPr>
      </p:pic>
      <p:sp>
        <p:nvSpPr>
          <p:cNvPr id="9" name="TextBox 8">
            <a:extLst>
              <a:ext uri="{FF2B5EF4-FFF2-40B4-BE49-F238E27FC236}">
                <a16:creationId xmlns:a16="http://schemas.microsoft.com/office/drawing/2014/main" id="{1A36FD22-F027-5347-8501-39EFD6D82C55}"/>
              </a:ext>
            </a:extLst>
          </p:cNvPr>
          <p:cNvSpPr txBox="1"/>
          <p:nvPr/>
        </p:nvSpPr>
        <p:spPr>
          <a:xfrm>
            <a:off x="285711" y="1979897"/>
            <a:ext cx="2526356" cy="4093428"/>
          </a:xfrm>
          <a:prstGeom prst="rect">
            <a:avLst/>
          </a:prstGeom>
          <a:noFill/>
        </p:spPr>
        <p:txBody>
          <a:bodyPr wrap="square" rtlCol="0">
            <a:spAutoFit/>
          </a:bodyPr>
          <a:lstStyle/>
          <a:p>
            <a:r>
              <a:rPr lang="en-US" sz="2000" dirty="0"/>
              <a:t>Do you think contacting the shoes manufacturers might help to identify the human remains?</a:t>
            </a:r>
          </a:p>
          <a:p>
            <a:endParaRPr lang="en-US" sz="2000" dirty="0"/>
          </a:p>
          <a:p>
            <a:r>
              <a:rPr lang="en-US" sz="2000" dirty="0"/>
              <a:t>How did they match some of the shoes?</a:t>
            </a:r>
          </a:p>
          <a:p>
            <a:endParaRPr lang="en-US" sz="2000" dirty="0"/>
          </a:p>
          <a:p>
            <a:r>
              <a:rPr lang="en-US" sz="2000" dirty="0"/>
              <a:t>What do you think is causing the feet to wash up on the shoreline?</a:t>
            </a:r>
          </a:p>
        </p:txBody>
      </p:sp>
    </p:spTree>
    <p:extLst>
      <p:ext uri="{BB962C8B-B14F-4D97-AF65-F5344CB8AC3E}">
        <p14:creationId xmlns:p14="http://schemas.microsoft.com/office/powerpoint/2010/main" val="25019824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9DB5CC6-C4F0-7C44-9346-1991FE70B26D}"/>
              </a:ext>
            </a:extLst>
          </p:cNvPr>
          <p:cNvSpPr>
            <a:spLocks noGrp="1"/>
          </p:cNvSpPr>
          <p:nvPr>
            <p:ph type="subTitle" idx="1"/>
          </p:nvPr>
        </p:nvSpPr>
        <p:spPr>
          <a:xfrm>
            <a:off x="1262729" y="5499895"/>
            <a:ext cx="9638443" cy="484633"/>
          </a:xfrm>
        </p:spPr>
        <p:txBody>
          <a:bodyPr>
            <a:normAutofit/>
          </a:bodyPr>
          <a:lstStyle/>
          <a:p>
            <a:r>
              <a:rPr lang="en-US" dirty="0"/>
              <a:t>Part Two:  Arrest &amp; Detention, Pretrial Release (from page 200)</a:t>
            </a:r>
          </a:p>
        </p:txBody>
      </p:sp>
      <p:sp>
        <p:nvSpPr>
          <p:cNvPr id="2" name="Title 1">
            <a:extLst>
              <a:ext uri="{FF2B5EF4-FFF2-40B4-BE49-F238E27FC236}">
                <a16:creationId xmlns:a16="http://schemas.microsoft.com/office/drawing/2014/main" id="{A1B2D911-2A60-D44E-B3B4-9D88BA9C197A}"/>
              </a:ext>
            </a:extLst>
          </p:cNvPr>
          <p:cNvSpPr>
            <a:spLocks noGrp="1"/>
          </p:cNvSpPr>
          <p:nvPr>
            <p:ph type="ctrTitle"/>
          </p:nvPr>
        </p:nvSpPr>
        <p:spPr>
          <a:xfrm>
            <a:off x="1262729" y="1289303"/>
            <a:ext cx="9638443" cy="3339303"/>
          </a:xfrm>
          <a:ln>
            <a:noFill/>
          </a:ln>
        </p:spPr>
        <p:txBody>
          <a:bodyPr>
            <a:normAutofit/>
          </a:bodyPr>
          <a:lstStyle/>
          <a:p>
            <a:r>
              <a:rPr lang="en-US" sz="5000"/>
              <a:t>Chapter 7: </a:t>
            </a:r>
            <a:br>
              <a:rPr lang="en-US" sz="5000"/>
            </a:br>
            <a:r>
              <a:rPr lang="en-US" sz="5000"/>
              <a:t>Investigation &amp; Arrest</a:t>
            </a:r>
          </a:p>
        </p:txBody>
      </p:sp>
    </p:spTree>
    <p:extLst>
      <p:ext uri="{BB962C8B-B14F-4D97-AF65-F5344CB8AC3E}">
        <p14:creationId xmlns:p14="http://schemas.microsoft.com/office/powerpoint/2010/main" val="1420493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4440E-51C3-DF47-B408-97C2782B3ABD}"/>
              </a:ext>
            </a:extLst>
          </p:cNvPr>
          <p:cNvSpPr>
            <a:spLocks noGrp="1"/>
          </p:cNvSpPr>
          <p:nvPr>
            <p:ph type="title"/>
          </p:nvPr>
        </p:nvSpPr>
        <p:spPr/>
        <p:txBody>
          <a:bodyPr/>
          <a:lstStyle/>
          <a:p>
            <a:r>
              <a:rPr lang="en-US" dirty="0"/>
              <a:t>Arrest &amp; detention</a:t>
            </a:r>
          </a:p>
        </p:txBody>
      </p:sp>
      <p:sp>
        <p:nvSpPr>
          <p:cNvPr id="3" name="Content Placeholder 2">
            <a:extLst>
              <a:ext uri="{FF2B5EF4-FFF2-40B4-BE49-F238E27FC236}">
                <a16:creationId xmlns:a16="http://schemas.microsoft.com/office/drawing/2014/main" id="{78CB4F12-948E-504F-A874-BF7DBDD827B2}"/>
              </a:ext>
            </a:extLst>
          </p:cNvPr>
          <p:cNvSpPr>
            <a:spLocks noGrp="1"/>
          </p:cNvSpPr>
          <p:nvPr>
            <p:ph idx="1"/>
          </p:nvPr>
        </p:nvSpPr>
        <p:spPr>
          <a:xfrm>
            <a:off x="2231136" y="2638044"/>
            <a:ext cx="7729728" cy="3789260"/>
          </a:xfrm>
        </p:spPr>
        <p:txBody>
          <a:bodyPr>
            <a:normAutofit fontScale="92500" lnSpcReduction="10000"/>
          </a:bodyPr>
          <a:lstStyle/>
          <a:p>
            <a:r>
              <a:rPr lang="en-US" dirty="0"/>
              <a:t>Once police collect physical evidence, they being questioning the suspects.</a:t>
            </a:r>
          </a:p>
          <a:p>
            <a:r>
              <a:rPr lang="en-US" dirty="0"/>
              <a:t>Questioning can occur before, or after arrest, usually depends on the evidence.</a:t>
            </a:r>
          </a:p>
          <a:p>
            <a:r>
              <a:rPr lang="en-US" dirty="0"/>
              <a:t>If police officers don’t follow procedures outlined by the </a:t>
            </a:r>
            <a:r>
              <a:rPr lang="en-US" dirty="0" err="1"/>
              <a:t>CofR&amp;F</a:t>
            </a:r>
            <a:r>
              <a:rPr lang="en-US" dirty="0"/>
              <a:t>, they risk collecting inadmissible evidence.</a:t>
            </a:r>
          </a:p>
          <a:p>
            <a:r>
              <a:rPr lang="en-US" b="1" dirty="0"/>
              <a:t>Questioning the accused (protected by s. 7)</a:t>
            </a:r>
          </a:p>
          <a:p>
            <a:pPr lvl="1"/>
            <a:r>
              <a:rPr lang="en-US" b="1" dirty="0"/>
              <a:t>“You have the right to retain and instruct legal counsel without delay. You have the right to telephone any lawyer that you wish. You also have the right to free legal advice from a legal aid lawyer. If you are charged with an offence, you can contact the Legal Aid Plan for legal assistance. Do you understand? Do you wish to telephone a lawyer now?”</a:t>
            </a:r>
          </a:p>
          <a:p>
            <a:r>
              <a:rPr lang="en-US" dirty="0"/>
              <a:t>Anything disclosed after the rights have been read, can be used against them in court. </a:t>
            </a:r>
          </a:p>
          <a:p>
            <a:r>
              <a:rPr lang="en-US" b="1" dirty="0"/>
              <a:t>Interrogation: </a:t>
            </a:r>
            <a:r>
              <a:rPr lang="en-US" dirty="0"/>
              <a:t>relationship building is key, ask vague to more specific questions</a:t>
            </a:r>
            <a:endParaRPr lang="en-US" b="1" dirty="0"/>
          </a:p>
        </p:txBody>
      </p:sp>
    </p:spTree>
    <p:extLst>
      <p:ext uri="{BB962C8B-B14F-4D97-AF65-F5344CB8AC3E}">
        <p14:creationId xmlns:p14="http://schemas.microsoft.com/office/powerpoint/2010/main" val="14881048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0D3D1-D916-A646-A6FD-036ADF422DDB}"/>
              </a:ext>
            </a:extLst>
          </p:cNvPr>
          <p:cNvSpPr>
            <a:spLocks noGrp="1"/>
          </p:cNvSpPr>
          <p:nvPr>
            <p:ph type="title"/>
          </p:nvPr>
        </p:nvSpPr>
        <p:spPr/>
        <p:txBody>
          <a:bodyPr/>
          <a:lstStyle/>
          <a:p>
            <a:r>
              <a:rPr lang="en-US" dirty="0"/>
              <a:t>Arrest procedures</a:t>
            </a:r>
          </a:p>
        </p:txBody>
      </p:sp>
      <p:sp>
        <p:nvSpPr>
          <p:cNvPr id="3" name="Content Placeholder 2">
            <a:extLst>
              <a:ext uri="{FF2B5EF4-FFF2-40B4-BE49-F238E27FC236}">
                <a16:creationId xmlns:a16="http://schemas.microsoft.com/office/drawing/2014/main" id="{875B8CEC-D48C-8445-9C72-419904E03877}"/>
              </a:ext>
            </a:extLst>
          </p:cNvPr>
          <p:cNvSpPr>
            <a:spLocks noGrp="1"/>
          </p:cNvSpPr>
          <p:nvPr>
            <p:ph idx="1"/>
          </p:nvPr>
        </p:nvSpPr>
        <p:spPr>
          <a:xfrm>
            <a:off x="2231136" y="2638044"/>
            <a:ext cx="7729728" cy="3656739"/>
          </a:xfrm>
        </p:spPr>
        <p:txBody>
          <a:bodyPr>
            <a:normAutofit fontScale="92500" lnSpcReduction="20000"/>
          </a:bodyPr>
          <a:lstStyle/>
          <a:p>
            <a:r>
              <a:rPr lang="en-US" dirty="0"/>
              <a:t>A criminal case starts when the police formally charge a suspect</a:t>
            </a:r>
          </a:p>
          <a:p>
            <a:r>
              <a:rPr lang="en-US" b="1" dirty="0"/>
              <a:t>Arrest: </a:t>
            </a:r>
            <a:r>
              <a:rPr lang="en-US" dirty="0"/>
              <a:t>legally depriving someone of liberty by seizing or touching the person to indicate that they are in custody</a:t>
            </a:r>
          </a:p>
          <a:p>
            <a:r>
              <a:rPr lang="en-US" b="1" dirty="0"/>
              <a:t>Detention: </a:t>
            </a:r>
            <a:r>
              <a:rPr lang="en-US" dirty="0"/>
              <a:t>legally depriving someone of liberty for the purpose of asking them questions, with or without physical restraint</a:t>
            </a:r>
          </a:p>
          <a:p>
            <a:r>
              <a:rPr lang="en-US" b="1" dirty="0"/>
              <a:t>Reasonable grounds: </a:t>
            </a:r>
            <a:r>
              <a:rPr lang="en-US" dirty="0"/>
              <a:t>information that would lead a reasonable person to conclude that the suspect had committed a criminal offence</a:t>
            </a:r>
            <a:endParaRPr lang="en-US" b="1" dirty="0"/>
          </a:p>
          <a:p>
            <a:r>
              <a:rPr lang="en-US" b="1" dirty="0"/>
              <a:t>Lawful Arrest:	</a:t>
            </a:r>
          </a:p>
          <a:p>
            <a:pPr lvl="1"/>
            <a:r>
              <a:rPr lang="en-US" dirty="0"/>
              <a:t>Identify as a police officer</a:t>
            </a:r>
          </a:p>
          <a:p>
            <a:pPr lvl="1"/>
            <a:r>
              <a:rPr lang="en-US" dirty="0"/>
              <a:t>Advise they are under arrest</a:t>
            </a:r>
          </a:p>
          <a:p>
            <a:pPr lvl="1"/>
            <a:r>
              <a:rPr lang="en-US" dirty="0"/>
              <a:t>Inform the accused promptly of the charge, and show the arrest warrant if available</a:t>
            </a:r>
          </a:p>
          <a:p>
            <a:pPr lvl="1"/>
            <a:r>
              <a:rPr lang="en-US" dirty="0"/>
              <a:t>Touch the accused to indicate they are in legal custody– inform of legal right to counsel</a:t>
            </a:r>
          </a:p>
        </p:txBody>
      </p:sp>
    </p:spTree>
    <p:extLst>
      <p:ext uri="{BB962C8B-B14F-4D97-AF65-F5344CB8AC3E}">
        <p14:creationId xmlns:p14="http://schemas.microsoft.com/office/powerpoint/2010/main" val="3088843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229A1-9443-DE4A-8562-342F8E311E38}"/>
              </a:ext>
            </a:extLst>
          </p:cNvPr>
          <p:cNvSpPr>
            <a:spLocks noGrp="1"/>
          </p:cNvSpPr>
          <p:nvPr>
            <p:ph type="title"/>
          </p:nvPr>
        </p:nvSpPr>
        <p:spPr/>
        <p:txBody>
          <a:bodyPr/>
          <a:lstStyle/>
          <a:p>
            <a:r>
              <a:rPr lang="en-US" dirty="0"/>
              <a:t>Forms of Arrest</a:t>
            </a:r>
          </a:p>
        </p:txBody>
      </p:sp>
      <p:sp>
        <p:nvSpPr>
          <p:cNvPr id="3" name="Content Placeholder 2">
            <a:extLst>
              <a:ext uri="{FF2B5EF4-FFF2-40B4-BE49-F238E27FC236}">
                <a16:creationId xmlns:a16="http://schemas.microsoft.com/office/drawing/2014/main" id="{B33F8111-A506-994B-937C-545DC2853BDD}"/>
              </a:ext>
            </a:extLst>
          </p:cNvPr>
          <p:cNvSpPr>
            <a:spLocks noGrp="1"/>
          </p:cNvSpPr>
          <p:nvPr>
            <p:ph idx="1"/>
          </p:nvPr>
        </p:nvSpPr>
        <p:spPr>
          <a:xfrm>
            <a:off x="2231136" y="2638044"/>
            <a:ext cx="7729728" cy="3736252"/>
          </a:xfrm>
        </p:spPr>
        <p:txBody>
          <a:bodyPr>
            <a:normAutofit/>
          </a:bodyPr>
          <a:lstStyle/>
          <a:p>
            <a:r>
              <a:rPr lang="en-US" b="1" dirty="0"/>
              <a:t>Appearance Notice: </a:t>
            </a:r>
            <a:r>
              <a:rPr lang="en-US" dirty="0"/>
              <a:t>a legal document usually issues for less serious offences, compelling an accused person to appear in court</a:t>
            </a:r>
          </a:p>
          <a:p>
            <a:pPr lvl="1"/>
            <a:r>
              <a:rPr lang="en-US" dirty="0"/>
              <a:t>Accused must sign and receive a copy, if they fail to appear, Judge can issues a </a:t>
            </a:r>
            <a:r>
              <a:rPr lang="en-US" b="1" dirty="0"/>
              <a:t>bench warrant</a:t>
            </a:r>
            <a:r>
              <a:rPr lang="en-US" dirty="0"/>
              <a:t>, arrested for the original offence, and charged with “failure to appear”</a:t>
            </a:r>
          </a:p>
          <a:p>
            <a:r>
              <a:rPr lang="en-US" b="1" dirty="0"/>
              <a:t>Summons: </a:t>
            </a:r>
            <a:r>
              <a:rPr lang="en-US" dirty="0"/>
              <a:t>a legal document usually issues for serious offences, compelling an accused person to appear in court </a:t>
            </a:r>
            <a:endParaRPr lang="en-US" b="1" dirty="0"/>
          </a:p>
          <a:p>
            <a:r>
              <a:rPr lang="en-US" b="1" dirty="0"/>
              <a:t>Arrest  Warrant: </a:t>
            </a:r>
            <a:r>
              <a:rPr lang="en-US" dirty="0"/>
              <a:t>a written court order, directing the arrest of the suspect (assumed they will not submit voluntarily) </a:t>
            </a:r>
          </a:p>
          <a:p>
            <a:pPr lvl="1"/>
            <a:r>
              <a:rPr lang="en-US" b="1" dirty="0"/>
              <a:t>An information</a:t>
            </a:r>
            <a:r>
              <a:rPr lang="en-US" dirty="0"/>
              <a:t>: a statement given under oath telling the court the details of the offence, used to determine whether its in the publics interest to issue a warrant</a:t>
            </a:r>
            <a:endParaRPr lang="en-US" b="1" dirty="0"/>
          </a:p>
        </p:txBody>
      </p:sp>
    </p:spTree>
    <p:extLst>
      <p:ext uri="{BB962C8B-B14F-4D97-AF65-F5344CB8AC3E}">
        <p14:creationId xmlns:p14="http://schemas.microsoft.com/office/powerpoint/2010/main" val="3643003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CEC46-A801-034A-B984-D4D3FC1054E8}"/>
              </a:ext>
            </a:extLst>
          </p:cNvPr>
          <p:cNvSpPr>
            <a:spLocks noGrp="1"/>
          </p:cNvSpPr>
          <p:nvPr>
            <p:ph type="title"/>
          </p:nvPr>
        </p:nvSpPr>
        <p:spPr/>
        <p:txBody>
          <a:bodyPr/>
          <a:lstStyle/>
          <a:p>
            <a:r>
              <a:rPr lang="en-US" dirty="0"/>
              <a:t>Arrest without warrant</a:t>
            </a:r>
          </a:p>
        </p:txBody>
      </p:sp>
      <p:sp>
        <p:nvSpPr>
          <p:cNvPr id="3" name="Content Placeholder 2">
            <a:extLst>
              <a:ext uri="{FF2B5EF4-FFF2-40B4-BE49-F238E27FC236}">
                <a16:creationId xmlns:a16="http://schemas.microsoft.com/office/drawing/2014/main" id="{6E19D203-CC7C-184E-8C28-34921EBB2525}"/>
              </a:ext>
            </a:extLst>
          </p:cNvPr>
          <p:cNvSpPr>
            <a:spLocks noGrp="1"/>
          </p:cNvSpPr>
          <p:nvPr>
            <p:ph idx="1"/>
          </p:nvPr>
        </p:nvSpPr>
        <p:spPr/>
        <p:txBody>
          <a:bodyPr>
            <a:normAutofit fontScale="92500" lnSpcReduction="10000"/>
          </a:bodyPr>
          <a:lstStyle/>
          <a:p>
            <a:r>
              <a:rPr lang="en-CA" b="1" dirty="0"/>
              <a:t>Arrest without warrant by peace officer</a:t>
            </a:r>
          </a:p>
          <a:p>
            <a:r>
              <a:rPr lang="en-CA" b="1" dirty="0"/>
              <a:t>495</a:t>
            </a:r>
            <a:r>
              <a:rPr lang="en-CA" dirty="0"/>
              <a:t> </a:t>
            </a:r>
            <a:r>
              <a:rPr lang="en-CA" b="1" dirty="0"/>
              <a:t>(1)</a:t>
            </a:r>
            <a:r>
              <a:rPr lang="en-CA" dirty="0"/>
              <a:t> A peace officer may arrest without warrant</a:t>
            </a:r>
          </a:p>
          <a:p>
            <a:pPr lvl="1"/>
            <a:r>
              <a:rPr lang="en-CA" b="1" dirty="0"/>
              <a:t>(a)</a:t>
            </a:r>
            <a:r>
              <a:rPr lang="en-CA" dirty="0"/>
              <a:t> a person who has committed an indictable offence or who, on reasonable grounds, he believes has committed or is about to commit an indictable offence;</a:t>
            </a:r>
          </a:p>
          <a:p>
            <a:pPr lvl="1"/>
            <a:r>
              <a:rPr lang="en-CA" b="1" dirty="0"/>
              <a:t>(b)</a:t>
            </a:r>
            <a:r>
              <a:rPr lang="en-CA" dirty="0"/>
              <a:t> a person whom he finds committing a criminal offence; or</a:t>
            </a:r>
          </a:p>
          <a:p>
            <a:pPr lvl="1"/>
            <a:r>
              <a:rPr lang="en-CA" b="1" dirty="0"/>
              <a:t>(c)</a:t>
            </a:r>
            <a:r>
              <a:rPr lang="en-CA" dirty="0"/>
              <a:t> a person in respect of whom he has reasonable grounds to believe that a warrant of arrest or committal, in any form set out in Part XXVIII in relation thereto, is in force within the territorial jurisdiction in which the person is found.</a:t>
            </a:r>
            <a:endParaRPr lang="en-US" dirty="0"/>
          </a:p>
          <a:p>
            <a:pPr lvl="2"/>
            <a:r>
              <a:rPr lang="en-US" i="1" dirty="0"/>
              <a:t>(they find a person whom they believe is named on an arrest warrant)</a:t>
            </a:r>
          </a:p>
          <a:p>
            <a:r>
              <a:rPr lang="en-CA" b="1" dirty="0"/>
              <a:t>Peace Officer:</a:t>
            </a:r>
            <a:r>
              <a:rPr lang="en-CA" dirty="0"/>
              <a:t> a person responsible for preserving the public peace</a:t>
            </a:r>
            <a:endParaRPr lang="en-CA" b="1" dirty="0"/>
          </a:p>
        </p:txBody>
      </p:sp>
    </p:spTree>
    <p:extLst>
      <p:ext uri="{BB962C8B-B14F-4D97-AF65-F5344CB8AC3E}">
        <p14:creationId xmlns:p14="http://schemas.microsoft.com/office/powerpoint/2010/main" val="3083976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866FF9-A729-45F0-A163-10E89E871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38255"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171B83-1075-FD41-A09E-53456EA8C889}"/>
              </a:ext>
            </a:extLst>
          </p:cNvPr>
          <p:cNvSpPr>
            <a:spLocks noGrp="1"/>
          </p:cNvSpPr>
          <p:nvPr>
            <p:ph type="title"/>
          </p:nvPr>
        </p:nvSpPr>
        <p:spPr>
          <a:xfrm>
            <a:off x="640080" y="2681105"/>
            <a:ext cx="3401568" cy="1495794"/>
          </a:xfrm>
          <a:solidFill>
            <a:srgbClr val="FFFFFF"/>
          </a:solidFill>
          <a:ln>
            <a:solidFill>
              <a:srgbClr val="262626"/>
            </a:solidFill>
          </a:ln>
        </p:spPr>
        <p:txBody>
          <a:bodyPr>
            <a:normAutofit/>
          </a:bodyPr>
          <a:lstStyle/>
          <a:p>
            <a:r>
              <a:rPr lang="en-US" sz="2600"/>
              <a:t>Levels of Policing in Canada</a:t>
            </a:r>
          </a:p>
        </p:txBody>
      </p:sp>
      <p:sp useBgFill="1">
        <p:nvSpPr>
          <p:cNvPr id="12" name="Rectangle 11">
            <a:extLst>
              <a:ext uri="{FF2B5EF4-FFF2-40B4-BE49-F238E27FC236}">
                <a16:creationId xmlns:a16="http://schemas.microsoft.com/office/drawing/2014/main" id="{A804366F-2366-4688-98E7-B101C7BC6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3278" y="0"/>
            <a:ext cx="7438722"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7F2051AB-D05B-437B-B673-4D1138C9EFC6}"/>
              </a:ext>
            </a:extLst>
          </p:cNvPr>
          <p:cNvGraphicFramePr>
            <a:graphicFrameLocks noGrp="1"/>
          </p:cNvGraphicFramePr>
          <p:nvPr>
            <p:ph idx="1"/>
            <p:extLst>
              <p:ext uri="{D42A27DB-BD31-4B8C-83A1-F6EECF244321}">
                <p14:modId xmlns:p14="http://schemas.microsoft.com/office/powerpoint/2010/main" val="3341923701"/>
              </p:ext>
            </p:extLst>
          </p:nvPr>
        </p:nvGraphicFramePr>
        <p:xfrm>
          <a:off x="5397500" y="639763"/>
          <a:ext cx="6151563" cy="5276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55313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C3F17-3270-C54E-84C2-C1F65C7AE07D}"/>
              </a:ext>
            </a:extLst>
          </p:cNvPr>
          <p:cNvSpPr>
            <a:spLocks noGrp="1"/>
          </p:cNvSpPr>
          <p:nvPr>
            <p:ph type="title"/>
          </p:nvPr>
        </p:nvSpPr>
        <p:spPr/>
        <p:txBody>
          <a:bodyPr/>
          <a:lstStyle/>
          <a:p>
            <a:r>
              <a:rPr lang="en-US" dirty="0"/>
              <a:t>Citizen’s arrest</a:t>
            </a:r>
          </a:p>
        </p:txBody>
      </p:sp>
      <p:sp>
        <p:nvSpPr>
          <p:cNvPr id="3" name="Content Placeholder 2">
            <a:extLst>
              <a:ext uri="{FF2B5EF4-FFF2-40B4-BE49-F238E27FC236}">
                <a16:creationId xmlns:a16="http://schemas.microsoft.com/office/drawing/2014/main" id="{A2CBF3F1-6208-D54A-9911-AE9905D103DD}"/>
              </a:ext>
            </a:extLst>
          </p:cNvPr>
          <p:cNvSpPr>
            <a:spLocks noGrp="1"/>
          </p:cNvSpPr>
          <p:nvPr>
            <p:ph idx="1"/>
          </p:nvPr>
        </p:nvSpPr>
        <p:spPr>
          <a:xfrm>
            <a:off x="1444487" y="2638044"/>
            <a:ext cx="9435548" cy="3709747"/>
          </a:xfrm>
        </p:spPr>
        <p:txBody>
          <a:bodyPr>
            <a:normAutofit fontScale="92500" lnSpcReduction="20000"/>
          </a:bodyPr>
          <a:lstStyle/>
          <a:p>
            <a:r>
              <a:rPr lang="en-CA" b="1" dirty="0"/>
              <a:t>Arrest without warrant by any person</a:t>
            </a:r>
          </a:p>
          <a:p>
            <a:r>
              <a:rPr lang="en-CA" b="1" dirty="0"/>
              <a:t>494</a:t>
            </a:r>
            <a:r>
              <a:rPr lang="en-CA" dirty="0"/>
              <a:t> </a:t>
            </a:r>
            <a:r>
              <a:rPr lang="en-CA" b="1" dirty="0"/>
              <a:t>(1)</a:t>
            </a:r>
            <a:r>
              <a:rPr lang="en-CA" dirty="0"/>
              <a:t> Any one may arrest without warrant</a:t>
            </a:r>
          </a:p>
          <a:p>
            <a:pPr lvl="1"/>
            <a:r>
              <a:rPr lang="en-CA" b="1" dirty="0"/>
              <a:t>(a)</a:t>
            </a:r>
            <a:r>
              <a:rPr lang="en-CA" dirty="0"/>
              <a:t> a person whom he finds committing an indictable offence; or</a:t>
            </a:r>
          </a:p>
          <a:p>
            <a:pPr lvl="1"/>
            <a:r>
              <a:rPr lang="en-CA" b="1" dirty="0"/>
              <a:t>(b)</a:t>
            </a:r>
            <a:r>
              <a:rPr lang="en-CA" dirty="0"/>
              <a:t> a person who, on reasonable grounds, he believes</a:t>
            </a:r>
          </a:p>
          <a:p>
            <a:pPr lvl="2"/>
            <a:r>
              <a:rPr lang="en-CA" b="1" dirty="0"/>
              <a:t>(</a:t>
            </a:r>
            <a:r>
              <a:rPr lang="en-CA" b="1" dirty="0" err="1"/>
              <a:t>i</a:t>
            </a:r>
            <a:r>
              <a:rPr lang="en-CA" b="1" dirty="0"/>
              <a:t>)</a:t>
            </a:r>
            <a:r>
              <a:rPr lang="en-CA" dirty="0"/>
              <a:t> has committed a criminal offence, and</a:t>
            </a:r>
          </a:p>
          <a:p>
            <a:pPr lvl="2"/>
            <a:r>
              <a:rPr lang="en-CA" b="1" dirty="0"/>
              <a:t>(ii)</a:t>
            </a:r>
            <a:r>
              <a:rPr lang="en-CA" dirty="0"/>
              <a:t> is escaping from and freshly pursued by persons who have lawful authority to arrest that person.</a:t>
            </a:r>
          </a:p>
          <a:p>
            <a:r>
              <a:rPr lang="en-CA" b="1" dirty="0"/>
              <a:t>(2)</a:t>
            </a:r>
            <a:r>
              <a:rPr lang="en-CA" dirty="0"/>
              <a:t> The owner or a person in lawful possession of property, or a person authorized by the owner or by a person in lawful possession of property, may arrest a person without a warrant if they find them committing a criminal offence on or in relation to that property and</a:t>
            </a:r>
          </a:p>
          <a:p>
            <a:pPr lvl="1"/>
            <a:r>
              <a:rPr lang="en-CA" b="1" dirty="0"/>
              <a:t>(a)</a:t>
            </a:r>
            <a:r>
              <a:rPr lang="en-CA" dirty="0"/>
              <a:t> they make the arrest at that time; or</a:t>
            </a:r>
          </a:p>
          <a:p>
            <a:pPr lvl="1"/>
            <a:r>
              <a:rPr lang="en-CA" b="1" dirty="0"/>
              <a:t>(b)</a:t>
            </a:r>
            <a:r>
              <a:rPr lang="en-CA" dirty="0"/>
              <a:t> they make the arrest within a reasonable time after the offence is committed and they believe on reasonable grounds that it is not feasible in the circumstances for a peace officer to make the arrest.</a:t>
            </a:r>
          </a:p>
          <a:p>
            <a:endParaRPr lang="en-US" dirty="0"/>
          </a:p>
        </p:txBody>
      </p:sp>
    </p:spTree>
    <p:extLst>
      <p:ext uri="{BB962C8B-B14F-4D97-AF65-F5344CB8AC3E}">
        <p14:creationId xmlns:p14="http://schemas.microsoft.com/office/powerpoint/2010/main" val="301348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09FBB-8E0A-984C-9E16-85B13791238D}"/>
              </a:ext>
            </a:extLst>
          </p:cNvPr>
          <p:cNvSpPr>
            <a:spLocks noGrp="1"/>
          </p:cNvSpPr>
          <p:nvPr>
            <p:ph type="title"/>
          </p:nvPr>
        </p:nvSpPr>
        <p:spPr/>
        <p:txBody>
          <a:bodyPr/>
          <a:lstStyle/>
          <a:p>
            <a:r>
              <a:rPr lang="en-US" dirty="0"/>
              <a:t>searches</a:t>
            </a:r>
          </a:p>
        </p:txBody>
      </p:sp>
      <p:sp>
        <p:nvSpPr>
          <p:cNvPr id="3" name="Content Placeholder 2">
            <a:extLst>
              <a:ext uri="{FF2B5EF4-FFF2-40B4-BE49-F238E27FC236}">
                <a16:creationId xmlns:a16="http://schemas.microsoft.com/office/drawing/2014/main" id="{9C21B627-7099-3B42-83B6-4ED19D17C960}"/>
              </a:ext>
            </a:extLst>
          </p:cNvPr>
          <p:cNvSpPr>
            <a:spLocks noGrp="1"/>
          </p:cNvSpPr>
          <p:nvPr>
            <p:ph idx="1"/>
          </p:nvPr>
        </p:nvSpPr>
        <p:spPr>
          <a:xfrm>
            <a:off x="1974574" y="2638044"/>
            <a:ext cx="8348869" cy="3630234"/>
          </a:xfrm>
        </p:spPr>
        <p:txBody>
          <a:bodyPr>
            <a:normAutofit/>
          </a:bodyPr>
          <a:lstStyle/>
          <a:p>
            <a:r>
              <a:rPr lang="en-US" sz="2000" b="1" dirty="0"/>
              <a:t>Balancing individuals right to privacy &amp; state’s need to investigate</a:t>
            </a:r>
          </a:p>
          <a:p>
            <a:r>
              <a:rPr lang="en-US" sz="2000" dirty="0"/>
              <a:t>S. 8 “Everyone has the right to be secure against unreasonable search or seizure.”</a:t>
            </a:r>
          </a:p>
          <a:p>
            <a:r>
              <a:rPr lang="en-US" sz="2000" dirty="0"/>
              <a:t>Generally, police obtain warrants before conducting a search, except:</a:t>
            </a:r>
          </a:p>
          <a:p>
            <a:pPr lvl="1"/>
            <a:r>
              <a:rPr lang="en-US" sz="2000" b="1" dirty="0"/>
              <a:t>Search a person (under arrest): </a:t>
            </a:r>
            <a:r>
              <a:rPr lang="en-US" sz="2000" dirty="0"/>
              <a:t>arrest must be lawful, search is connected to arrest, manner in which the search is carried out is reasonable (check for weapons)</a:t>
            </a:r>
          </a:p>
          <a:p>
            <a:pPr lvl="2"/>
            <a:r>
              <a:rPr lang="en-US" sz="2000" dirty="0"/>
              <a:t>Except impaired driving, police can’t collect breath, blood or urine without a warrant</a:t>
            </a:r>
          </a:p>
        </p:txBody>
      </p:sp>
    </p:spTree>
    <p:extLst>
      <p:ext uri="{BB962C8B-B14F-4D97-AF65-F5344CB8AC3E}">
        <p14:creationId xmlns:p14="http://schemas.microsoft.com/office/powerpoint/2010/main" val="1869770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72298-5607-154B-8B4C-55EC1D522271}"/>
              </a:ext>
            </a:extLst>
          </p:cNvPr>
          <p:cNvSpPr>
            <a:spLocks noGrp="1"/>
          </p:cNvSpPr>
          <p:nvPr>
            <p:ph type="title"/>
          </p:nvPr>
        </p:nvSpPr>
        <p:spPr/>
        <p:txBody>
          <a:bodyPr/>
          <a:lstStyle/>
          <a:p>
            <a:r>
              <a:rPr lang="en-US" dirty="0"/>
              <a:t>Searching a place</a:t>
            </a:r>
          </a:p>
        </p:txBody>
      </p:sp>
      <p:sp>
        <p:nvSpPr>
          <p:cNvPr id="3" name="Content Placeholder 2">
            <a:extLst>
              <a:ext uri="{FF2B5EF4-FFF2-40B4-BE49-F238E27FC236}">
                <a16:creationId xmlns:a16="http://schemas.microsoft.com/office/drawing/2014/main" id="{E95778A6-D628-1240-94D2-09EBC1FEBE56}"/>
              </a:ext>
            </a:extLst>
          </p:cNvPr>
          <p:cNvSpPr>
            <a:spLocks noGrp="1"/>
          </p:cNvSpPr>
          <p:nvPr>
            <p:ph idx="1"/>
          </p:nvPr>
        </p:nvSpPr>
        <p:spPr>
          <a:xfrm>
            <a:off x="1298713" y="2638044"/>
            <a:ext cx="9342783" cy="3709747"/>
          </a:xfrm>
        </p:spPr>
        <p:txBody>
          <a:bodyPr>
            <a:normAutofit fontScale="92500" lnSpcReduction="10000"/>
          </a:bodyPr>
          <a:lstStyle/>
          <a:p>
            <a:r>
              <a:rPr lang="en-US" sz="2000" b="1" dirty="0"/>
              <a:t>Search a place: </a:t>
            </a:r>
            <a:r>
              <a:rPr lang="en-US" sz="2000" dirty="0"/>
              <a:t>police obtain a </a:t>
            </a:r>
            <a:r>
              <a:rPr lang="en-US" sz="2000" b="1" dirty="0"/>
              <a:t>search warrant</a:t>
            </a:r>
            <a:r>
              <a:rPr lang="en-US" sz="2000" dirty="0"/>
              <a:t> by detailing the offence, the items police are looking for, and the reasonable grounds they have reason to believe they will be in that specific place– successful warrants will specify when and where police can search</a:t>
            </a:r>
          </a:p>
          <a:p>
            <a:pPr lvl="1"/>
            <a:r>
              <a:rPr lang="en-US" sz="2000" dirty="0"/>
              <a:t>Before starting, police must identify themselves, and show the warrant. </a:t>
            </a:r>
          </a:p>
          <a:p>
            <a:pPr lvl="1"/>
            <a:r>
              <a:rPr lang="en-US" sz="2000" dirty="0"/>
              <a:t>any irregularities in a search warrant can invalidate evidence collected, to obtain the warrant</a:t>
            </a:r>
          </a:p>
          <a:p>
            <a:pPr lvl="1"/>
            <a:r>
              <a:rPr lang="en-US" sz="2000" b="1" dirty="0" err="1"/>
              <a:t>Telewarrant</a:t>
            </a:r>
            <a:r>
              <a:rPr lang="en-US" sz="2000" b="1" dirty="0"/>
              <a:t>:</a:t>
            </a:r>
            <a:r>
              <a:rPr lang="en-US" sz="2000" dirty="0"/>
              <a:t> warrant obtained over the phone</a:t>
            </a:r>
          </a:p>
          <a:p>
            <a:pPr lvl="1"/>
            <a:r>
              <a:rPr lang="en-US" sz="2000" b="1" dirty="0"/>
              <a:t>Exceptions: </a:t>
            </a:r>
            <a:r>
              <a:rPr lang="en-US" sz="2000" dirty="0"/>
              <a:t> entering the dwelling is necessary to prevent 1) imminent injury or death to any person or 2) the destruction of evidence relating to an indictable offence</a:t>
            </a:r>
          </a:p>
          <a:p>
            <a:pPr lvl="1"/>
            <a:r>
              <a:rPr lang="en-US" sz="2000" i="1" dirty="0"/>
              <a:t>Controlled Drugs and Substances Act </a:t>
            </a:r>
            <a:r>
              <a:rPr lang="en-US" sz="2000" dirty="0"/>
              <a:t>allows officers to search any premises that is not a dwelling, and anyone found within if they have reason to believe they are carrying drugs</a:t>
            </a:r>
          </a:p>
        </p:txBody>
      </p:sp>
    </p:spTree>
    <p:extLst>
      <p:ext uri="{BB962C8B-B14F-4D97-AF65-F5344CB8AC3E}">
        <p14:creationId xmlns:p14="http://schemas.microsoft.com/office/powerpoint/2010/main" val="22653041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CCAB5-2AFA-E84E-8249-2754A59E9054}"/>
              </a:ext>
            </a:extLst>
          </p:cNvPr>
          <p:cNvSpPr>
            <a:spLocks noGrp="1"/>
          </p:cNvSpPr>
          <p:nvPr>
            <p:ph type="title"/>
          </p:nvPr>
        </p:nvSpPr>
        <p:spPr>
          <a:xfrm>
            <a:off x="829781" y="2708804"/>
            <a:ext cx="3698803" cy="1440394"/>
          </a:xfrm>
          <a:noFill/>
          <a:ln>
            <a:solidFill>
              <a:schemeClr val="tx1"/>
            </a:solidFill>
          </a:ln>
        </p:spPr>
        <p:txBody>
          <a:bodyPr>
            <a:normAutofit/>
          </a:bodyPr>
          <a:lstStyle/>
          <a:p>
            <a:r>
              <a:rPr lang="en-US" sz="2400">
                <a:solidFill>
                  <a:schemeClr val="tx1"/>
                </a:solidFill>
              </a:rPr>
              <a:t>Scenario</a:t>
            </a:r>
          </a:p>
        </p:txBody>
      </p:sp>
      <p:sp>
        <p:nvSpPr>
          <p:cNvPr id="8" name="Rectangle 7">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DE87E25-0DD7-E040-9857-EFF8AB2004F9}"/>
              </a:ext>
            </a:extLst>
          </p:cNvPr>
          <p:cNvSpPr>
            <a:spLocks noGrp="1"/>
          </p:cNvSpPr>
          <p:nvPr>
            <p:ph idx="1"/>
          </p:nvPr>
        </p:nvSpPr>
        <p:spPr>
          <a:xfrm>
            <a:off x="6049182" y="802638"/>
            <a:ext cx="5408696" cy="5252722"/>
          </a:xfrm>
        </p:spPr>
        <p:txBody>
          <a:bodyPr anchor="ctr">
            <a:normAutofit/>
          </a:bodyPr>
          <a:lstStyle/>
          <a:p>
            <a:pPr marL="0" indent="0">
              <a:lnSpc>
                <a:spcPct val="90000"/>
              </a:lnSpc>
              <a:buNone/>
            </a:pPr>
            <a:r>
              <a:rPr lang="en-US" dirty="0">
                <a:solidFill>
                  <a:schemeClr val="bg1"/>
                </a:solidFill>
              </a:rPr>
              <a:t>You are a police officer who receives an order to respond to a 9-1-1 call. The caller reported an emergency but did no identify the problem. Upon your arrival, a man answers the door, says there is no problem, and refuses to let you in. This situation presents some obvious problems: </a:t>
            </a:r>
          </a:p>
          <a:p>
            <a:pPr>
              <a:lnSpc>
                <a:spcPct val="90000"/>
              </a:lnSpc>
            </a:pPr>
            <a:r>
              <a:rPr lang="en-US" dirty="0">
                <a:solidFill>
                  <a:schemeClr val="bg1"/>
                </a:solidFill>
              </a:rPr>
              <a:t>An injured person may be inside</a:t>
            </a:r>
          </a:p>
          <a:p>
            <a:pPr>
              <a:lnSpc>
                <a:spcPct val="90000"/>
              </a:lnSpc>
            </a:pPr>
            <a:r>
              <a:rPr lang="en-US" dirty="0">
                <a:solidFill>
                  <a:schemeClr val="bg1"/>
                </a:solidFill>
              </a:rPr>
              <a:t>The person who answered the door may be the offender</a:t>
            </a:r>
          </a:p>
          <a:p>
            <a:pPr>
              <a:lnSpc>
                <a:spcPct val="90000"/>
              </a:lnSpc>
            </a:pPr>
            <a:r>
              <a:rPr lang="en-US" dirty="0">
                <a:solidFill>
                  <a:schemeClr val="bg1"/>
                </a:solidFill>
              </a:rPr>
              <a:t>No consent to enter has been given</a:t>
            </a:r>
          </a:p>
          <a:p>
            <a:pPr>
              <a:lnSpc>
                <a:spcPct val="90000"/>
              </a:lnSpc>
            </a:pPr>
            <a:r>
              <a:rPr lang="en-US" dirty="0">
                <a:solidFill>
                  <a:schemeClr val="bg1"/>
                </a:solidFill>
              </a:rPr>
              <a:t>The radio message did not specifically state whether an offence had been committed</a:t>
            </a:r>
          </a:p>
          <a:p>
            <a:pPr marL="0" indent="0">
              <a:lnSpc>
                <a:spcPct val="90000"/>
              </a:lnSpc>
              <a:buNone/>
            </a:pPr>
            <a:endParaRPr lang="en-US" dirty="0">
              <a:solidFill>
                <a:schemeClr val="bg1"/>
              </a:solidFill>
            </a:endParaRPr>
          </a:p>
          <a:p>
            <a:pPr marL="342900" indent="-342900">
              <a:lnSpc>
                <a:spcPct val="90000"/>
              </a:lnSpc>
              <a:buAutoNum type="arabicPeriod"/>
            </a:pPr>
            <a:r>
              <a:rPr lang="en-US" b="1" dirty="0">
                <a:solidFill>
                  <a:schemeClr val="bg1"/>
                </a:solidFill>
              </a:rPr>
              <a:t>Explain the legal position for you (the officer) and for the occupant of the home.</a:t>
            </a:r>
          </a:p>
          <a:p>
            <a:pPr marL="342900" indent="-342900">
              <a:lnSpc>
                <a:spcPct val="90000"/>
              </a:lnSpc>
              <a:buAutoNum type="arabicPeriod"/>
            </a:pPr>
            <a:r>
              <a:rPr lang="en-US" b="1" dirty="0">
                <a:solidFill>
                  <a:schemeClr val="bg1"/>
                </a:solidFill>
              </a:rPr>
              <a:t>As the first officer on the scene, what will you do? Justify your answer.</a:t>
            </a:r>
          </a:p>
          <a:p>
            <a:pPr marL="228600" lvl="1" indent="0">
              <a:lnSpc>
                <a:spcPct val="90000"/>
              </a:lnSpc>
              <a:buNone/>
            </a:pPr>
            <a:endParaRPr lang="en-US" dirty="0">
              <a:solidFill>
                <a:schemeClr val="bg1"/>
              </a:solidFill>
            </a:endParaRPr>
          </a:p>
        </p:txBody>
      </p:sp>
    </p:spTree>
    <p:extLst>
      <p:ext uri="{BB962C8B-B14F-4D97-AF65-F5344CB8AC3E}">
        <p14:creationId xmlns:p14="http://schemas.microsoft.com/office/powerpoint/2010/main" val="1551257432"/>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12250-1692-1342-991D-ADD5640A982A}"/>
              </a:ext>
            </a:extLst>
          </p:cNvPr>
          <p:cNvSpPr>
            <a:spLocks noGrp="1"/>
          </p:cNvSpPr>
          <p:nvPr>
            <p:ph type="title"/>
          </p:nvPr>
        </p:nvSpPr>
        <p:spPr/>
        <p:txBody>
          <a:bodyPr/>
          <a:lstStyle/>
          <a:p>
            <a:r>
              <a:rPr lang="en-US" dirty="0"/>
              <a:t>Procedures after arrest</a:t>
            </a:r>
          </a:p>
        </p:txBody>
      </p:sp>
      <p:sp>
        <p:nvSpPr>
          <p:cNvPr id="3" name="Content Placeholder 2">
            <a:extLst>
              <a:ext uri="{FF2B5EF4-FFF2-40B4-BE49-F238E27FC236}">
                <a16:creationId xmlns:a16="http://schemas.microsoft.com/office/drawing/2014/main" id="{5CCD9DEC-8F73-904A-8CD3-55AB9A0A69D1}"/>
              </a:ext>
            </a:extLst>
          </p:cNvPr>
          <p:cNvSpPr>
            <a:spLocks noGrp="1"/>
          </p:cNvSpPr>
          <p:nvPr>
            <p:ph idx="1"/>
          </p:nvPr>
        </p:nvSpPr>
        <p:spPr/>
        <p:txBody>
          <a:bodyPr>
            <a:normAutofit/>
          </a:bodyPr>
          <a:lstStyle/>
          <a:p>
            <a:r>
              <a:rPr lang="en-US" sz="2000" dirty="0"/>
              <a:t>After the arrest, procedures may follow for indictable offences:</a:t>
            </a:r>
          </a:p>
          <a:p>
            <a:pPr lvl="1"/>
            <a:r>
              <a:rPr lang="en-US" sz="2000" dirty="0"/>
              <a:t>Photographs</a:t>
            </a:r>
          </a:p>
          <a:p>
            <a:pPr lvl="1"/>
            <a:r>
              <a:rPr lang="en-US" sz="2000" dirty="0"/>
              <a:t>Fingerprinting</a:t>
            </a:r>
          </a:p>
          <a:p>
            <a:pPr lvl="1"/>
            <a:r>
              <a:rPr lang="en-US" sz="2000" b="1" dirty="0"/>
              <a:t>Line up: </a:t>
            </a:r>
            <a:r>
              <a:rPr lang="en-US" sz="2000" dirty="0"/>
              <a:t>a grouping of photograph or people shown to a victim or witness for the purpose of identifying the perpetrator</a:t>
            </a:r>
          </a:p>
          <a:p>
            <a:pPr lvl="1"/>
            <a:r>
              <a:rPr lang="en-US" sz="2000" i="1" dirty="0"/>
              <a:t>if charges aren’t laid, or person is acquitted in court, documents are destroyed after 10 years</a:t>
            </a:r>
          </a:p>
        </p:txBody>
      </p:sp>
    </p:spTree>
    <p:extLst>
      <p:ext uri="{BB962C8B-B14F-4D97-AF65-F5344CB8AC3E}">
        <p14:creationId xmlns:p14="http://schemas.microsoft.com/office/powerpoint/2010/main" val="34328692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09827-3CB0-CB43-B6B0-EEA831BFBA20}"/>
              </a:ext>
            </a:extLst>
          </p:cNvPr>
          <p:cNvSpPr>
            <a:spLocks noGrp="1"/>
          </p:cNvSpPr>
          <p:nvPr>
            <p:ph type="title"/>
          </p:nvPr>
        </p:nvSpPr>
        <p:spPr/>
        <p:txBody>
          <a:bodyPr/>
          <a:lstStyle/>
          <a:p>
            <a:r>
              <a:rPr lang="en-US" dirty="0"/>
              <a:t>Pre-trial release</a:t>
            </a:r>
          </a:p>
        </p:txBody>
      </p:sp>
      <p:sp>
        <p:nvSpPr>
          <p:cNvPr id="3" name="Content Placeholder 2">
            <a:extLst>
              <a:ext uri="{FF2B5EF4-FFF2-40B4-BE49-F238E27FC236}">
                <a16:creationId xmlns:a16="http://schemas.microsoft.com/office/drawing/2014/main" id="{4490164C-0E89-834D-A49B-D85F8471D137}"/>
              </a:ext>
            </a:extLst>
          </p:cNvPr>
          <p:cNvSpPr>
            <a:spLocks noGrp="1"/>
          </p:cNvSpPr>
          <p:nvPr>
            <p:ph idx="1"/>
          </p:nvPr>
        </p:nvSpPr>
        <p:spPr/>
        <p:txBody>
          <a:bodyPr>
            <a:normAutofit fontScale="92500" lnSpcReduction="20000"/>
          </a:bodyPr>
          <a:lstStyle/>
          <a:p>
            <a:r>
              <a:rPr lang="en-US" dirty="0"/>
              <a:t>Once they have been arrested, fingerprinted &amp; photographed, may be released pending trial</a:t>
            </a:r>
          </a:p>
          <a:p>
            <a:r>
              <a:rPr lang="en-US" b="1" dirty="0"/>
              <a:t>Promise to appear: </a:t>
            </a:r>
            <a:r>
              <a:rPr lang="en-US" dirty="0"/>
              <a:t>a signed agreement that an accused person will appear in court at the time of the trial</a:t>
            </a:r>
          </a:p>
          <a:p>
            <a:r>
              <a:rPr lang="en-US" b="1" dirty="0"/>
              <a:t>Recognizance: </a:t>
            </a:r>
            <a:r>
              <a:rPr lang="en-US" dirty="0"/>
              <a:t>a guarantee that the accused will appear in court when required, under penalty of a fine up to $500</a:t>
            </a:r>
          </a:p>
          <a:p>
            <a:r>
              <a:rPr lang="en-US" b="1" dirty="0"/>
              <a:t>Surety:</a:t>
            </a:r>
            <a:r>
              <a:rPr lang="en-US" dirty="0"/>
              <a:t> a person who agrees to make a payment if the accused does not appear at trial</a:t>
            </a:r>
          </a:p>
          <a:p>
            <a:r>
              <a:rPr lang="en-US" b="1" dirty="0"/>
              <a:t>Bail: </a:t>
            </a:r>
            <a:r>
              <a:rPr lang="en-US" dirty="0"/>
              <a:t>the temporary release of an accused who post money or some other security</a:t>
            </a:r>
          </a:p>
          <a:p>
            <a:r>
              <a:rPr lang="en-US" b="1" dirty="0"/>
              <a:t>Show-cause hearing: </a:t>
            </a:r>
            <a:r>
              <a:rPr lang="en-US" dirty="0"/>
              <a:t>Crown or the accused has to convince the Judge either to detain or release the accused before trial</a:t>
            </a:r>
            <a:endParaRPr lang="en-US" b="1" dirty="0"/>
          </a:p>
        </p:txBody>
      </p:sp>
    </p:spTree>
    <p:extLst>
      <p:ext uri="{BB962C8B-B14F-4D97-AF65-F5344CB8AC3E}">
        <p14:creationId xmlns:p14="http://schemas.microsoft.com/office/powerpoint/2010/main" val="42314002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ED656-9DA8-3D4F-B89F-BCF7F059D64B}"/>
              </a:ext>
            </a:extLst>
          </p:cNvPr>
          <p:cNvSpPr>
            <a:spLocks noGrp="1"/>
          </p:cNvSpPr>
          <p:nvPr>
            <p:ph type="title"/>
          </p:nvPr>
        </p:nvSpPr>
        <p:spPr/>
        <p:txBody>
          <a:bodyPr/>
          <a:lstStyle/>
          <a:p>
            <a:r>
              <a:rPr lang="en-US" dirty="0"/>
              <a:t>Reverse onus</a:t>
            </a:r>
          </a:p>
        </p:txBody>
      </p:sp>
      <p:sp>
        <p:nvSpPr>
          <p:cNvPr id="3" name="Content Placeholder 2">
            <a:extLst>
              <a:ext uri="{FF2B5EF4-FFF2-40B4-BE49-F238E27FC236}">
                <a16:creationId xmlns:a16="http://schemas.microsoft.com/office/drawing/2014/main" id="{C706ABC4-0C32-8441-8238-8FDF59BE3577}"/>
              </a:ext>
            </a:extLst>
          </p:cNvPr>
          <p:cNvSpPr>
            <a:spLocks noGrp="1"/>
          </p:cNvSpPr>
          <p:nvPr>
            <p:ph idx="1"/>
          </p:nvPr>
        </p:nvSpPr>
        <p:spPr/>
        <p:txBody>
          <a:bodyPr>
            <a:normAutofit/>
          </a:bodyPr>
          <a:lstStyle/>
          <a:p>
            <a:r>
              <a:rPr lang="en-US" sz="2000" b="1" dirty="0"/>
              <a:t>Accused must prove why bail should be granted</a:t>
            </a:r>
          </a:p>
          <a:p>
            <a:pPr lvl="1"/>
            <a:r>
              <a:rPr lang="en-US" sz="2000" dirty="0"/>
              <a:t>When charge is murder</a:t>
            </a:r>
          </a:p>
          <a:p>
            <a:pPr lvl="1"/>
            <a:r>
              <a:rPr lang="en-US" sz="2000" dirty="0"/>
              <a:t>Committing an indictable offence while out on bail</a:t>
            </a:r>
          </a:p>
          <a:p>
            <a:pPr lvl="1"/>
            <a:r>
              <a:rPr lang="en-US" sz="2000" dirty="0"/>
              <a:t>Indictable offence by non-Canadian</a:t>
            </a:r>
          </a:p>
          <a:p>
            <a:pPr lvl="1"/>
            <a:r>
              <a:rPr lang="en-US" sz="2000" dirty="0"/>
              <a:t>Involves previous failure to appear, or breach of bail conditions</a:t>
            </a:r>
          </a:p>
          <a:p>
            <a:pPr lvl="1"/>
            <a:r>
              <a:rPr lang="en-US" sz="2000" dirty="0"/>
              <a:t>Charged with importing, trafficking, or possession for the purposes of trafficking narcotics (or conspiracy to commit)</a:t>
            </a:r>
          </a:p>
        </p:txBody>
      </p:sp>
    </p:spTree>
    <p:extLst>
      <p:ext uri="{BB962C8B-B14F-4D97-AF65-F5344CB8AC3E}">
        <p14:creationId xmlns:p14="http://schemas.microsoft.com/office/powerpoint/2010/main" val="11589322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20A9B-E2E5-9749-ABC1-6267468CCEE5}"/>
              </a:ext>
            </a:extLst>
          </p:cNvPr>
          <p:cNvSpPr>
            <a:spLocks noGrp="1"/>
          </p:cNvSpPr>
          <p:nvPr>
            <p:ph type="title"/>
          </p:nvPr>
        </p:nvSpPr>
        <p:spPr/>
        <p:txBody>
          <a:bodyPr/>
          <a:lstStyle/>
          <a:p>
            <a:r>
              <a:rPr lang="en-US" dirty="0"/>
              <a:t>Bail conditions</a:t>
            </a:r>
          </a:p>
        </p:txBody>
      </p:sp>
      <p:sp>
        <p:nvSpPr>
          <p:cNvPr id="3" name="Content Placeholder 2">
            <a:extLst>
              <a:ext uri="{FF2B5EF4-FFF2-40B4-BE49-F238E27FC236}">
                <a16:creationId xmlns:a16="http://schemas.microsoft.com/office/drawing/2014/main" id="{72CDB723-C3CD-AF47-916B-6299D3B80ADC}"/>
              </a:ext>
            </a:extLst>
          </p:cNvPr>
          <p:cNvSpPr>
            <a:spLocks noGrp="1"/>
          </p:cNvSpPr>
          <p:nvPr>
            <p:ph idx="1"/>
          </p:nvPr>
        </p:nvSpPr>
        <p:spPr>
          <a:xfrm>
            <a:off x="980661" y="2638044"/>
            <a:ext cx="10310191" cy="3101983"/>
          </a:xfrm>
        </p:spPr>
        <p:txBody>
          <a:bodyPr>
            <a:noAutofit/>
          </a:bodyPr>
          <a:lstStyle/>
          <a:p>
            <a:r>
              <a:rPr lang="en-US" i="1" dirty="0"/>
              <a:t>Tackling Violent Crime Act, </a:t>
            </a:r>
            <a:r>
              <a:rPr lang="en-US" dirty="0"/>
              <a:t>May 2008, those accused with gun crimes required to demonstrate why they shouldn’t been held until trial:</a:t>
            </a:r>
          </a:p>
          <a:p>
            <a:pPr lvl="1"/>
            <a:r>
              <a:rPr lang="en-US" sz="1800" dirty="0"/>
              <a:t>Using a firearm to commit serious offences (attempted murder, sexual assault with a weapon, aggravated sexual assault, kidnapping, hostage-taking, robbery, extortion)</a:t>
            </a:r>
          </a:p>
          <a:p>
            <a:pPr lvl="1"/>
            <a:r>
              <a:rPr lang="en-US" sz="1800" dirty="0"/>
              <a:t>An indictable firearms-related offence when accused is under prohibition order</a:t>
            </a:r>
          </a:p>
          <a:p>
            <a:pPr lvl="1"/>
            <a:r>
              <a:rPr lang="en-US" sz="1800" dirty="0"/>
              <a:t>Firearms trafficking, smuggling, possession for purpose of trafficking </a:t>
            </a:r>
          </a:p>
          <a:p>
            <a:r>
              <a:rPr lang="en-US" dirty="0"/>
              <a:t>Court must also consider:</a:t>
            </a:r>
          </a:p>
          <a:p>
            <a:pPr lvl="1"/>
            <a:r>
              <a:rPr lang="en-US" sz="1800" dirty="0"/>
              <a:t>Whether a firearm was used &amp;  whether the accused faces a mandatory minimum punishment of three or more years for a firearms offence</a:t>
            </a:r>
          </a:p>
          <a:p>
            <a:r>
              <a:rPr lang="en-US" b="1" dirty="0"/>
              <a:t>Result: </a:t>
            </a:r>
            <a:r>
              <a:rPr lang="en-US" dirty="0"/>
              <a:t>unless accused can prove they will attend court, keep the peace, and not commit a crime or interfere with the administration of justice, </a:t>
            </a:r>
            <a:r>
              <a:rPr lang="en-US" b="1" dirty="0"/>
              <a:t>bail denied</a:t>
            </a:r>
          </a:p>
          <a:p>
            <a:pPr lvl="1"/>
            <a:endParaRPr lang="en-US" sz="1800" i="1" dirty="0"/>
          </a:p>
        </p:txBody>
      </p:sp>
    </p:spTree>
    <p:extLst>
      <p:ext uri="{BB962C8B-B14F-4D97-AF65-F5344CB8AC3E}">
        <p14:creationId xmlns:p14="http://schemas.microsoft.com/office/powerpoint/2010/main" val="11667995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01E10-AEC8-1F4E-B344-D76608BCEADA}"/>
              </a:ext>
            </a:extLst>
          </p:cNvPr>
          <p:cNvSpPr>
            <a:spLocks noGrp="1"/>
          </p:cNvSpPr>
          <p:nvPr>
            <p:ph type="title"/>
          </p:nvPr>
        </p:nvSpPr>
        <p:spPr/>
        <p:txBody>
          <a:bodyPr/>
          <a:lstStyle/>
          <a:p>
            <a:r>
              <a:rPr lang="en-US" i="1" dirty="0"/>
              <a:t>Habeas corpus</a:t>
            </a:r>
          </a:p>
        </p:txBody>
      </p:sp>
      <p:sp>
        <p:nvSpPr>
          <p:cNvPr id="3" name="Content Placeholder 2">
            <a:extLst>
              <a:ext uri="{FF2B5EF4-FFF2-40B4-BE49-F238E27FC236}">
                <a16:creationId xmlns:a16="http://schemas.microsoft.com/office/drawing/2014/main" id="{0CFCED9B-D6A6-1349-8070-0E63541FF1BE}"/>
              </a:ext>
            </a:extLst>
          </p:cNvPr>
          <p:cNvSpPr>
            <a:spLocks noGrp="1"/>
          </p:cNvSpPr>
          <p:nvPr>
            <p:ph idx="1"/>
          </p:nvPr>
        </p:nvSpPr>
        <p:spPr/>
        <p:txBody>
          <a:bodyPr/>
          <a:lstStyle/>
          <a:p>
            <a:r>
              <a:rPr lang="en-US" dirty="0"/>
              <a:t>“You shall have the body”</a:t>
            </a:r>
          </a:p>
          <a:p>
            <a:r>
              <a:rPr lang="en-US" dirty="0"/>
              <a:t>If an accused person has been denied bail, and believes they have been illegally detained, they can file a </a:t>
            </a:r>
            <a:r>
              <a:rPr lang="en-US" b="1" dirty="0"/>
              <a:t>writ of habeas corpus</a:t>
            </a:r>
            <a:endParaRPr lang="en-US" dirty="0"/>
          </a:p>
          <a:p>
            <a:r>
              <a:rPr lang="en-US" dirty="0"/>
              <a:t>Require Crown to produce the detained person in court and give reasons to justify keeping them in custody until trial</a:t>
            </a:r>
          </a:p>
          <a:p>
            <a:r>
              <a:rPr lang="en-US" dirty="0"/>
              <a:t>Must demonstrate prisoner is not being mistreated</a:t>
            </a:r>
          </a:p>
          <a:p>
            <a:r>
              <a:rPr lang="en-US" dirty="0"/>
              <a:t>If Crown cannot demonstrate reason for continued detention, that prisoner may be released until trial</a:t>
            </a:r>
          </a:p>
        </p:txBody>
      </p:sp>
    </p:spTree>
    <p:extLst>
      <p:ext uri="{BB962C8B-B14F-4D97-AF65-F5344CB8AC3E}">
        <p14:creationId xmlns:p14="http://schemas.microsoft.com/office/powerpoint/2010/main" val="8193920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866FF9-A729-45F0-A163-10E89E871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38255"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8374E7-9C93-7E4E-B2C4-493B61FC498D}"/>
              </a:ext>
            </a:extLst>
          </p:cNvPr>
          <p:cNvSpPr>
            <a:spLocks noGrp="1"/>
          </p:cNvSpPr>
          <p:nvPr>
            <p:ph type="title"/>
          </p:nvPr>
        </p:nvSpPr>
        <p:spPr>
          <a:xfrm>
            <a:off x="640080" y="2681105"/>
            <a:ext cx="3401568" cy="1495794"/>
          </a:xfrm>
          <a:solidFill>
            <a:srgbClr val="FFFFFF"/>
          </a:solidFill>
          <a:ln>
            <a:solidFill>
              <a:srgbClr val="262626"/>
            </a:solidFill>
          </a:ln>
        </p:spPr>
        <p:txBody>
          <a:bodyPr>
            <a:normAutofit/>
          </a:bodyPr>
          <a:lstStyle/>
          <a:p>
            <a:r>
              <a:rPr lang="en-US" sz="2800"/>
              <a:t>Possible Debate Topics</a:t>
            </a:r>
          </a:p>
        </p:txBody>
      </p:sp>
      <p:sp useBgFill="1">
        <p:nvSpPr>
          <p:cNvPr id="12" name="Rectangle 11">
            <a:extLst>
              <a:ext uri="{FF2B5EF4-FFF2-40B4-BE49-F238E27FC236}">
                <a16:creationId xmlns:a16="http://schemas.microsoft.com/office/drawing/2014/main" id="{A804366F-2366-4688-98E7-B101C7BC6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3278" y="0"/>
            <a:ext cx="7438722"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1A30464D-FCD2-466B-80FC-EEAF428D4AA0}"/>
              </a:ext>
            </a:extLst>
          </p:cNvPr>
          <p:cNvGraphicFramePr>
            <a:graphicFrameLocks noGrp="1"/>
          </p:cNvGraphicFramePr>
          <p:nvPr>
            <p:ph idx="1"/>
            <p:extLst>
              <p:ext uri="{D42A27DB-BD31-4B8C-83A1-F6EECF244321}">
                <p14:modId xmlns:p14="http://schemas.microsoft.com/office/powerpoint/2010/main" val="3418618406"/>
              </p:ext>
            </p:extLst>
          </p:nvPr>
        </p:nvGraphicFramePr>
        <p:xfrm>
          <a:off x="5128591" y="357810"/>
          <a:ext cx="6705599" cy="60562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15888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01B6C0-C663-B048-835A-707B5A048B79}"/>
              </a:ext>
            </a:extLst>
          </p:cNvPr>
          <p:cNvPicPr>
            <a:picLocks noChangeAspect="1"/>
          </p:cNvPicPr>
          <p:nvPr/>
        </p:nvPicPr>
        <p:blipFill>
          <a:blip r:embed="rId2"/>
          <a:stretch>
            <a:fillRect/>
          </a:stretch>
        </p:blipFill>
        <p:spPr>
          <a:xfrm>
            <a:off x="775854" y="0"/>
            <a:ext cx="10640291" cy="17528481"/>
          </a:xfrm>
          <a:prstGeom prst="rect">
            <a:avLst/>
          </a:prstGeom>
        </p:spPr>
      </p:pic>
    </p:spTree>
    <p:extLst>
      <p:ext uri="{BB962C8B-B14F-4D97-AF65-F5344CB8AC3E}">
        <p14:creationId xmlns:p14="http://schemas.microsoft.com/office/powerpoint/2010/main" val="3244333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01B6C0-C663-B048-835A-707B5A048B79}"/>
              </a:ext>
            </a:extLst>
          </p:cNvPr>
          <p:cNvPicPr>
            <a:picLocks noChangeAspect="1"/>
          </p:cNvPicPr>
          <p:nvPr/>
        </p:nvPicPr>
        <p:blipFill>
          <a:blip r:embed="rId2"/>
          <a:stretch>
            <a:fillRect/>
          </a:stretch>
        </p:blipFill>
        <p:spPr>
          <a:xfrm>
            <a:off x="-72853" y="-8030094"/>
            <a:ext cx="12337706" cy="20324749"/>
          </a:xfrm>
          <a:prstGeom prst="rect">
            <a:avLst/>
          </a:prstGeom>
        </p:spPr>
      </p:pic>
    </p:spTree>
    <p:extLst>
      <p:ext uri="{BB962C8B-B14F-4D97-AF65-F5344CB8AC3E}">
        <p14:creationId xmlns:p14="http://schemas.microsoft.com/office/powerpoint/2010/main" val="3879606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01B6C0-C663-B048-835A-707B5A048B79}"/>
              </a:ext>
            </a:extLst>
          </p:cNvPr>
          <p:cNvPicPr>
            <a:picLocks noChangeAspect="1"/>
          </p:cNvPicPr>
          <p:nvPr/>
        </p:nvPicPr>
        <p:blipFill>
          <a:blip r:embed="rId2"/>
          <a:stretch>
            <a:fillRect/>
          </a:stretch>
        </p:blipFill>
        <p:spPr>
          <a:xfrm>
            <a:off x="0" y="-10670481"/>
            <a:ext cx="12192000" cy="20084718"/>
          </a:xfrm>
          <a:prstGeom prst="rect">
            <a:avLst/>
          </a:prstGeom>
        </p:spPr>
      </p:pic>
    </p:spTree>
    <p:extLst>
      <p:ext uri="{BB962C8B-B14F-4D97-AF65-F5344CB8AC3E}">
        <p14:creationId xmlns:p14="http://schemas.microsoft.com/office/powerpoint/2010/main" val="2807462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AF33C27-9C85-4B30-9AD7-879D48AFE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D5089DD-882D-4413-B8BF-4798BFD84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734B05-8954-2449-AB7E-F12D32BE1E91}"/>
              </a:ext>
            </a:extLst>
          </p:cNvPr>
          <p:cNvSpPr>
            <a:spLocks noGrp="1"/>
          </p:cNvSpPr>
          <p:nvPr>
            <p:ph type="title"/>
          </p:nvPr>
        </p:nvSpPr>
        <p:spPr>
          <a:xfrm>
            <a:off x="8181171" y="2681103"/>
            <a:ext cx="3363974" cy="1495794"/>
          </a:xfrm>
          <a:noFill/>
          <a:ln>
            <a:solidFill>
              <a:srgbClr val="FFFFFF"/>
            </a:solidFill>
          </a:ln>
        </p:spPr>
        <p:txBody>
          <a:bodyPr wrap="square">
            <a:normAutofit/>
          </a:bodyPr>
          <a:lstStyle/>
          <a:p>
            <a:r>
              <a:rPr lang="en-US">
                <a:solidFill>
                  <a:srgbClr val="FFFFFF"/>
                </a:solidFill>
              </a:rPr>
              <a:t>Current issues</a:t>
            </a:r>
          </a:p>
        </p:txBody>
      </p:sp>
      <p:graphicFrame>
        <p:nvGraphicFramePr>
          <p:cNvPr id="5" name="Content Placeholder 2">
            <a:extLst>
              <a:ext uri="{FF2B5EF4-FFF2-40B4-BE49-F238E27FC236}">
                <a16:creationId xmlns:a16="http://schemas.microsoft.com/office/drawing/2014/main" id="{88AF3480-87DA-43E2-A3D4-08046870805C}"/>
              </a:ext>
            </a:extLst>
          </p:cNvPr>
          <p:cNvGraphicFramePr>
            <a:graphicFrameLocks noGrp="1"/>
          </p:cNvGraphicFramePr>
          <p:nvPr>
            <p:ph idx="1"/>
            <p:extLst>
              <p:ext uri="{D42A27DB-BD31-4B8C-83A1-F6EECF244321}">
                <p14:modId xmlns:p14="http://schemas.microsoft.com/office/powerpoint/2010/main" val="762409082"/>
              </p:ext>
            </p:extLst>
          </p:nvPr>
        </p:nvGraphicFramePr>
        <p:xfrm>
          <a:off x="920750" y="965200"/>
          <a:ext cx="5651500" cy="4968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48424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AF33C27-9C85-4B30-9AD7-879D48AFE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D5089DD-882D-4413-B8BF-4798BFD84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C2258E-A974-BF40-B6A3-EDF2ED512174}"/>
              </a:ext>
            </a:extLst>
          </p:cNvPr>
          <p:cNvSpPr>
            <a:spLocks noGrp="1"/>
          </p:cNvSpPr>
          <p:nvPr>
            <p:ph type="title"/>
          </p:nvPr>
        </p:nvSpPr>
        <p:spPr>
          <a:xfrm>
            <a:off x="8181171" y="2681103"/>
            <a:ext cx="3363974" cy="1495794"/>
          </a:xfrm>
          <a:noFill/>
          <a:ln>
            <a:solidFill>
              <a:srgbClr val="FFFFFF"/>
            </a:solidFill>
          </a:ln>
        </p:spPr>
        <p:txBody>
          <a:bodyPr wrap="square">
            <a:normAutofit/>
          </a:bodyPr>
          <a:lstStyle/>
          <a:p>
            <a:r>
              <a:rPr lang="en-US" sz="1800">
                <a:solidFill>
                  <a:srgbClr val="FFFFFF"/>
                </a:solidFill>
              </a:rPr>
              <a:t>Starting an investigation</a:t>
            </a:r>
            <a:br>
              <a:rPr lang="en-US" sz="1800">
                <a:solidFill>
                  <a:srgbClr val="FFFFFF"/>
                </a:solidFill>
              </a:rPr>
            </a:br>
            <a:r>
              <a:rPr lang="en-US" sz="1800">
                <a:solidFill>
                  <a:srgbClr val="FFFFFF"/>
                </a:solidFill>
              </a:rPr>
              <a:t>Identifying &amp; Collecting Evidence</a:t>
            </a:r>
          </a:p>
        </p:txBody>
      </p:sp>
      <p:graphicFrame>
        <p:nvGraphicFramePr>
          <p:cNvPr id="5" name="Content Placeholder 2">
            <a:extLst>
              <a:ext uri="{FF2B5EF4-FFF2-40B4-BE49-F238E27FC236}">
                <a16:creationId xmlns:a16="http://schemas.microsoft.com/office/drawing/2014/main" id="{436C46E4-45E7-4670-BA44-554A62E64434}"/>
              </a:ext>
            </a:extLst>
          </p:cNvPr>
          <p:cNvGraphicFramePr>
            <a:graphicFrameLocks noGrp="1"/>
          </p:cNvGraphicFramePr>
          <p:nvPr>
            <p:ph idx="1"/>
            <p:extLst>
              <p:ext uri="{D42A27DB-BD31-4B8C-83A1-F6EECF244321}">
                <p14:modId xmlns:p14="http://schemas.microsoft.com/office/powerpoint/2010/main" val="3804563079"/>
              </p:ext>
            </p:extLst>
          </p:nvPr>
        </p:nvGraphicFramePr>
        <p:xfrm>
          <a:off x="920750" y="965200"/>
          <a:ext cx="5651500" cy="4968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470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B7C0D-5315-5F4E-990C-BC797CF31D4C}"/>
              </a:ext>
            </a:extLst>
          </p:cNvPr>
          <p:cNvSpPr>
            <a:spLocks noGrp="1"/>
          </p:cNvSpPr>
          <p:nvPr>
            <p:ph type="title"/>
          </p:nvPr>
        </p:nvSpPr>
        <p:spPr>
          <a:xfrm>
            <a:off x="2231136" y="767443"/>
            <a:ext cx="7729728" cy="1385969"/>
          </a:xfrm>
        </p:spPr>
        <p:txBody>
          <a:bodyPr>
            <a:normAutofit fontScale="90000"/>
          </a:bodyPr>
          <a:lstStyle/>
          <a:p>
            <a:br>
              <a:rPr lang="en-US" dirty="0"/>
            </a:br>
            <a:r>
              <a:rPr lang="en-US" dirty="0"/>
              <a:t>Case Study: </a:t>
            </a:r>
            <a:br>
              <a:rPr lang="en-US" dirty="0"/>
            </a:br>
            <a:r>
              <a:rPr lang="en-CA" dirty="0"/>
              <a:t>Couple suing St. Albert RCMP for alleged unlawful arrest</a:t>
            </a:r>
            <a:br>
              <a:rPr lang="en-CA" dirty="0"/>
            </a:br>
            <a:endParaRPr lang="en-US" dirty="0"/>
          </a:p>
        </p:txBody>
      </p:sp>
      <p:sp>
        <p:nvSpPr>
          <p:cNvPr id="3" name="Content Placeholder 2">
            <a:extLst>
              <a:ext uri="{FF2B5EF4-FFF2-40B4-BE49-F238E27FC236}">
                <a16:creationId xmlns:a16="http://schemas.microsoft.com/office/drawing/2014/main" id="{9EA971E2-7205-2042-AACC-29521214530E}"/>
              </a:ext>
            </a:extLst>
          </p:cNvPr>
          <p:cNvSpPr>
            <a:spLocks noGrp="1"/>
          </p:cNvSpPr>
          <p:nvPr>
            <p:ph idx="1"/>
          </p:nvPr>
        </p:nvSpPr>
        <p:spPr>
          <a:xfrm>
            <a:off x="391885" y="2286000"/>
            <a:ext cx="11593285" cy="4310743"/>
          </a:xfrm>
        </p:spPr>
        <p:txBody>
          <a:bodyPr>
            <a:normAutofit fontScale="77500" lnSpcReduction="20000"/>
          </a:bodyPr>
          <a:lstStyle/>
          <a:p>
            <a:pPr fontAlgn="base"/>
            <a:r>
              <a:rPr lang="en-CA" dirty="0"/>
              <a:t>James and Robin Weary are suing the RCMP for nearly $1 million after alleging they were falsely arrested, assaulted and unlawfully detained in police cells. The two RCMP involved prepared false reports and statements which allege the couple were drunk and they were incarcerated for their own safety.</a:t>
            </a:r>
          </a:p>
          <a:p>
            <a:pPr fontAlgn="base"/>
            <a:r>
              <a:rPr lang="en-CA" dirty="0"/>
              <a:t>According to two separate statements of claim, filed in Edmonton`s Court of Queen`s Bench on Aug. 26, the </a:t>
            </a:r>
            <a:r>
              <a:rPr lang="en-CA" dirty="0" err="1"/>
              <a:t>Wearys</a:t>
            </a:r>
            <a:r>
              <a:rPr lang="en-CA" dirty="0"/>
              <a:t> were walking home from the Blind Pig Pub about 1:30 a.m. on Nov. 17, 2013, when Const. Christopher </a:t>
            </a:r>
            <a:r>
              <a:rPr lang="en-CA" dirty="0" err="1"/>
              <a:t>Pichach</a:t>
            </a:r>
            <a:r>
              <a:rPr lang="en-CA" dirty="0"/>
              <a:t> confronted them in an aggressive fashion. The officer allegedly accused them of intending to drive a vehicle parked in a nearby lot, however James Weary told him it wasn`t their vehicle and they were walking home.</a:t>
            </a:r>
          </a:p>
          <a:p>
            <a:pPr fontAlgn="base"/>
            <a:r>
              <a:rPr lang="en-CA" dirty="0" err="1"/>
              <a:t>Pichach</a:t>
            </a:r>
            <a:r>
              <a:rPr lang="en-CA" dirty="0"/>
              <a:t> then allegedly accused the couple of jaywalking and forcefully placed a handcuff on James </a:t>
            </a:r>
            <a:r>
              <a:rPr lang="en-CA" dirty="0" err="1"/>
              <a:t>Weary`s</a:t>
            </a:r>
            <a:r>
              <a:rPr lang="en-CA" dirty="0"/>
              <a:t> right wrist. And, when Weary would not allow </a:t>
            </a:r>
            <a:r>
              <a:rPr lang="en-CA" dirty="0" err="1"/>
              <a:t>Pichach</a:t>
            </a:r>
            <a:r>
              <a:rPr lang="en-CA" dirty="0"/>
              <a:t> to handcuff his other wrist, the officer called for backup. The statements of claim allege the situation then escalated and James Weary had both his hands cuffed behind his back and he was then hit in the right temple by </a:t>
            </a:r>
            <a:r>
              <a:rPr lang="en-CA" dirty="0" err="1"/>
              <a:t>Pichach</a:t>
            </a:r>
            <a:r>
              <a:rPr lang="en-CA" dirty="0"/>
              <a:t>.</a:t>
            </a:r>
          </a:p>
          <a:p>
            <a:pPr fontAlgn="base"/>
            <a:r>
              <a:rPr lang="en-CA" dirty="0"/>
              <a:t>Robin Weary alleges Const. C. Takahashi threw her against a police cruiser and handcuffed her after forcefully twisting her arms behind her back and, when she told him he was hurting her, she alleges he replied that “it`s supposed to hurt” and threw her into the cop car.</a:t>
            </a:r>
          </a:p>
          <a:p>
            <a:pPr fontAlgn="base"/>
            <a:r>
              <a:rPr lang="en-CA" dirty="0"/>
              <a:t>The couple claim they were then taken to the detachment and subjected to “unlawful, highhanded and callous treatment” with a view of “embarrassing” them.</a:t>
            </a:r>
          </a:p>
          <a:p>
            <a:pPr fontAlgn="base"/>
            <a:r>
              <a:rPr lang="en-CA" dirty="0"/>
              <a:t>According to the statements of claim, the </a:t>
            </a:r>
            <a:r>
              <a:rPr lang="en-CA" dirty="0" err="1"/>
              <a:t>Wearys</a:t>
            </a:r>
            <a:r>
              <a:rPr lang="en-CA" dirty="0"/>
              <a:t> were confined in a cold concrete cell without mattresses or blankets and they were unable to sleep due to the bright fluorescent lights. Robin Weary also alleges she was forced to disrobe in front of male officers and staff.</a:t>
            </a:r>
          </a:p>
          <a:p>
            <a:pPr fontAlgn="base"/>
            <a:r>
              <a:rPr lang="en-CA" dirty="0"/>
              <a:t>The couple claim they were never accused or charged with any crime, they were never told they were under arrest and they were never read their rights.</a:t>
            </a:r>
          </a:p>
          <a:p>
            <a:pPr fontAlgn="base"/>
            <a:r>
              <a:rPr lang="en-CA" dirty="0"/>
              <a:t>As a result of the alleged “negligent and unlawful treatment,” the </a:t>
            </a:r>
            <a:r>
              <a:rPr lang="en-CA" dirty="0" err="1"/>
              <a:t>Wearys</a:t>
            </a:r>
            <a:r>
              <a:rPr lang="en-CA" dirty="0"/>
              <a:t> say they suffered cuts, bruises and abrasions, psychological harm, anxiety, depression, loss of reputation, fear of the police and marital discord.</a:t>
            </a:r>
          </a:p>
          <a:p>
            <a:pPr fontAlgn="base"/>
            <a:r>
              <a:rPr lang="en-CA" dirty="0"/>
              <a:t>Statements of defence have not yet been filed. Statements of claim and statements of defence contain allegations which have not been proven in court.</a:t>
            </a:r>
          </a:p>
          <a:p>
            <a:pPr fontAlgn="base"/>
            <a:endParaRPr lang="en-CA" dirty="0"/>
          </a:p>
          <a:p>
            <a:endParaRPr lang="en-US" dirty="0"/>
          </a:p>
        </p:txBody>
      </p:sp>
    </p:spTree>
    <p:extLst>
      <p:ext uri="{BB962C8B-B14F-4D97-AF65-F5344CB8AC3E}">
        <p14:creationId xmlns:p14="http://schemas.microsoft.com/office/powerpoint/2010/main" val="3775218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E866FF9-A729-45F0-A163-10E89E871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38255"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B53D6B-02F4-2145-9FA3-7FF0BA69C7E0}"/>
              </a:ext>
            </a:extLst>
          </p:cNvPr>
          <p:cNvSpPr>
            <a:spLocks noGrp="1"/>
          </p:cNvSpPr>
          <p:nvPr>
            <p:ph type="title"/>
          </p:nvPr>
        </p:nvSpPr>
        <p:spPr>
          <a:xfrm>
            <a:off x="640080" y="2681105"/>
            <a:ext cx="3401568" cy="1495794"/>
          </a:xfrm>
          <a:prstGeom prst="ellipse">
            <a:avLst/>
          </a:prstGeom>
          <a:solidFill>
            <a:srgbClr val="FFFFFF"/>
          </a:solidFill>
          <a:ln>
            <a:solidFill>
              <a:srgbClr val="262626"/>
            </a:solidFill>
          </a:ln>
        </p:spPr>
        <p:txBody>
          <a:bodyPr>
            <a:normAutofit/>
          </a:bodyPr>
          <a:lstStyle/>
          <a:p>
            <a:r>
              <a:rPr lang="en-US" sz="1500"/>
              <a:t>Officers’ Roles at the scene</a:t>
            </a:r>
          </a:p>
        </p:txBody>
      </p:sp>
      <p:sp useBgFill="1">
        <p:nvSpPr>
          <p:cNvPr id="21" name="Rectangle 20">
            <a:extLst>
              <a:ext uri="{FF2B5EF4-FFF2-40B4-BE49-F238E27FC236}">
                <a16:creationId xmlns:a16="http://schemas.microsoft.com/office/drawing/2014/main" id="{A804366F-2366-4688-98E7-B101C7BC6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3278" y="0"/>
            <a:ext cx="7438722"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Content Placeholder 2">
            <a:extLst>
              <a:ext uri="{FF2B5EF4-FFF2-40B4-BE49-F238E27FC236}">
                <a16:creationId xmlns:a16="http://schemas.microsoft.com/office/drawing/2014/main" id="{4B5BE797-5DCD-41AF-8F68-49D1D2B99FC4}"/>
              </a:ext>
            </a:extLst>
          </p:cNvPr>
          <p:cNvGraphicFramePr>
            <a:graphicFrameLocks noGrp="1"/>
          </p:cNvGraphicFramePr>
          <p:nvPr>
            <p:ph idx="1"/>
            <p:extLst>
              <p:ext uri="{D42A27DB-BD31-4B8C-83A1-F6EECF244321}">
                <p14:modId xmlns:p14="http://schemas.microsoft.com/office/powerpoint/2010/main" val="2287391698"/>
              </p:ext>
            </p:extLst>
          </p:nvPr>
        </p:nvGraphicFramePr>
        <p:xfrm>
          <a:off x="5397500" y="639763"/>
          <a:ext cx="6151563" cy="5276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00922665"/>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1283</TotalTime>
  <Words>2974</Words>
  <Application>Microsoft Macintosh PowerPoint</Application>
  <PresentationFormat>Widescreen</PresentationFormat>
  <Paragraphs>243</Paragraphs>
  <Slides>29</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Gill Sans MT</vt:lpstr>
      <vt:lpstr>Parcel</vt:lpstr>
      <vt:lpstr>Chapter 7:  Investigation &amp; Arrest</vt:lpstr>
      <vt:lpstr>Levels of Policing in Canada</vt:lpstr>
      <vt:lpstr>PowerPoint Presentation</vt:lpstr>
      <vt:lpstr>PowerPoint Presentation</vt:lpstr>
      <vt:lpstr>PowerPoint Presentation</vt:lpstr>
      <vt:lpstr>Current issues</vt:lpstr>
      <vt:lpstr>Starting an investigation Identifying &amp; Collecting Evidence</vt:lpstr>
      <vt:lpstr> Case Study:  Couple suing St. Albert RCMP for alleged unlawful arrest </vt:lpstr>
      <vt:lpstr>Officers’ Roles at the scene</vt:lpstr>
      <vt:lpstr>Take a look…  at the bottom of your shoes</vt:lpstr>
      <vt:lpstr>Physical evidence vs forensics</vt:lpstr>
      <vt:lpstr>Historical Case</vt:lpstr>
      <vt:lpstr>PROCEEDURES FOR HANDLING EVIDENCE</vt:lpstr>
      <vt:lpstr>CASE STUDY: PAGE 199</vt:lpstr>
      <vt:lpstr>Chapter 7:  Investigation &amp; Arrest</vt:lpstr>
      <vt:lpstr>Arrest &amp; detention</vt:lpstr>
      <vt:lpstr>Arrest procedures</vt:lpstr>
      <vt:lpstr>Forms of Arrest</vt:lpstr>
      <vt:lpstr>Arrest without warrant</vt:lpstr>
      <vt:lpstr>Citizen’s arrest</vt:lpstr>
      <vt:lpstr>searches</vt:lpstr>
      <vt:lpstr>Searching a place</vt:lpstr>
      <vt:lpstr>Scenario</vt:lpstr>
      <vt:lpstr>Procedures after arrest</vt:lpstr>
      <vt:lpstr>Pre-trial release</vt:lpstr>
      <vt:lpstr>Reverse onus</vt:lpstr>
      <vt:lpstr>Bail conditions</vt:lpstr>
      <vt:lpstr>Habeas corpus</vt:lpstr>
      <vt:lpstr>Possible Debate Topics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6:  the Nature of Crime</dc:title>
  <dc:creator>Ashley Ross</dc:creator>
  <cp:lastModifiedBy>Ashley Ross</cp:lastModifiedBy>
  <cp:revision>10</cp:revision>
  <cp:lastPrinted>2019-11-04T18:46:03Z</cp:lastPrinted>
  <dcterms:created xsi:type="dcterms:W3CDTF">2019-11-04T06:09:47Z</dcterms:created>
  <dcterms:modified xsi:type="dcterms:W3CDTF">2020-04-18T22:33:18Z</dcterms:modified>
</cp:coreProperties>
</file>