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handoutMasterIdLst>
    <p:handoutMasterId r:id="rId11"/>
  </p:handoutMasterIdLst>
  <p:sldIdLst>
    <p:sldId id="256" r:id="rId2"/>
    <p:sldId id="264" r:id="rId3"/>
    <p:sldId id="258" r:id="rId4"/>
    <p:sldId id="257"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8"/>
    <p:restoredTop sz="87347"/>
  </p:normalViewPr>
  <p:slideViewPr>
    <p:cSldViewPr snapToGrid="0" snapToObjects="1">
      <p:cViewPr varScale="1">
        <p:scale>
          <a:sx n="95" d="100"/>
          <a:sy n="95" d="100"/>
        </p:scale>
        <p:origin x="816" y="184"/>
      </p:cViewPr>
      <p:guideLst/>
    </p:cSldViewPr>
  </p:slideViewPr>
  <p:notesTextViewPr>
    <p:cViewPr>
      <p:scale>
        <a:sx n="85" d="100"/>
        <a:sy n="8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2.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1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D7F8A-B28E-4D25-9203-766F7485151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5AF6394-DED0-4254-AAA4-18B772E46FE9}">
      <dgm:prSet/>
      <dgm:spPr/>
      <dgm:t>
        <a:bodyPr/>
        <a:lstStyle/>
        <a:p>
          <a:r>
            <a:rPr lang="en-US"/>
            <a:t>Act considered wrong by society</a:t>
          </a:r>
        </a:p>
      </dgm:t>
    </dgm:pt>
    <dgm:pt modelId="{02B31AAC-5F16-49A7-894B-7D8033B618F8}" type="parTrans" cxnId="{574AC9EA-7B37-48C1-9C70-10EB117F9988}">
      <dgm:prSet/>
      <dgm:spPr/>
      <dgm:t>
        <a:bodyPr/>
        <a:lstStyle/>
        <a:p>
          <a:endParaRPr lang="en-US"/>
        </a:p>
      </dgm:t>
    </dgm:pt>
    <dgm:pt modelId="{1F2E80FB-D6FB-45C2-A096-06A78660BB64}" type="sibTrans" cxnId="{574AC9EA-7B37-48C1-9C70-10EB117F9988}">
      <dgm:prSet/>
      <dgm:spPr/>
      <dgm:t>
        <a:bodyPr/>
        <a:lstStyle/>
        <a:p>
          <a:endParaRPr lang="en-US"/>
        </a:p>
      </dgm:t>
    </dgm:pt>
    <dgm:pt modelId="{626BDE3F-1E62-4E41-BF5C-BE084B68EE81}">
      <dgm:prSet/>
      <dgm:spPr/>
      <dgm:t>
        <a:bodyPr/>
        <a:lstStyle/>
        <a:p>
          <a:r>
            <a:rPr lang="en-US"/>
            <a:t>Act causes harm to society in general or to those who need protection</a:t>
          </a:r>
        </a:p>
      </dgm:t>
    </dgm:pt>
    <dgm:pt modelId="{D9631E94-311C-4564-A6A7-468C1047CDB2}" type="parTrans" cxnId="{5D8811B3-F95E-4AED-A55A-D05D993EE761}">
      <dgm:prSet/>
      <dgm:spPr/>
      <dgm:t>
        <a:bodyPr/>
        <a:lstStyle/>
        <a:p>
          <a:endParaRPr lang="en-US"/>
        </a:p>
      </dgm:t>
    </dgm:pt>
    <dgm:pt modelId="{A26F1B88-5F78-4E0F-916E-977F1D32A242}" type="sibTrans" cxnId="{5D8811B3-F95E-4AED-A55A-D05D993EE761}">
      <dgm:prSet/>
      <dgm:spPr/>
      <dgm:t>
        <a:bodyPr/>
        <a:lstStyle/>
        <a:p>
          <a:endParaRPr lang="en-US"/>
        </a:p>
      </dgm:t>
    </dgm:pt>
    <dgm:pt modelId="{08CE62AF-1B4F-477A-AFAC-FC1C9B1C5FF8}">
      <dgm:prSet/>
      <dgm:spPr/>
      <dgm:t>
        <a:bodyPr/>
        <a:lstStyle/>
        <a:p>
          <a:r>
            <a:rPr lang="en-US"/>
            <a:t>The harm must be serious</a:t>
          </a:r>
        </a:p>
      </dgm:t>
    </dgm:pt>
    <dgm:pt modelId="{BA8BE183-3D1D-4AE9-8D15-0FF3E7B33CE9}" type="parTrans" cxnId="{21C450AB-77A0-4FB0-B658-DF0D44C14066}">
      <dgm:prSet/>
      <dgm:spPr/>
      <dgm:t>
        <a:bodyPr/>
        <a:lstStyle/>
        <a:p>
          <a:endParaRPr lang="en-US"/>
        </a:p>
      </dgm:t>
    </dgm:pt>
    <dgm:pt modelId="{CDE81DFF-14B4-4734-9AFB-1664075D5A1F}" type="sibTrans" cxnId="{21C450AB-77A0-4FB0-B658-DF0D44C14066}">
      <dgm:prSet/>
      <dgm:spPr/>
      <dgm:t>
        <a:bodyPr/>
        <a:lstStyle/>
        <a:p>
          <a:endParaRPr lang="en-US"/>
        </a:p>
      </dgm:t>
    </dgm:pt>
    <dgm:pt modelId="{EC1FFB57-904B-489E-ADC1-6814250A5253}">
      <dgm:prSet/>
      <dgm:spPr/>
      <dgm:t>
        <a:bodyPr/>
        <a:lstStyle/>
        <a:p>
          <a:r>
            <a:rPr lang="en-US"/>
            <a:t>The remedy must be handled by the criminal justice system.</a:t>
          </a:r>
        </a:p>
      </dgm:t>
    </dgm:pt>
    <dgm:pt modelId="{2B417234-BB54-463C-8E53-2096F927B583}" type="parTrans" cxnId="{337B37FC-FC8A-4AE1-B363-848AEA31BDE7}">
      <dgm:prSet/>
      <dgm:spPr/>
      <dgm:t>
        <a:bodyPr/>
        <a:lstStyle/>
        <a:p>
          <a:endParaRPr lang="en-US"/>
        </a:p>
      </dgm:t>
    </dgm:pt>
    <dgm:pt modelId="{32E492E7-A3FC-4E21-B15E-4A454B6AB2DA}" type="sibTrans" cxnId="{337B37FC-FC8A-4AE1-B363-848AEA31BDE7}">
      <dgm:prSet/>
      <dgm:spPr/>
      <dgm:t>
        <a:bodyPr/>
        <a:lstStyle/>
        <a:p>
          <a:endParaRPr lang="en-US"/>
        </a:p>
      </dgm:t>
    </dgm:pt>
    <dgm:pt modelId="{ED5C6EBD-B309-4634-8D9F-EF39A43721FD}" type="pres">
      <dgm:prSet presAssocID="{2CCD7F8A-B28E-4D25-9203-766F74851511}" presName="root" presStyleCnt="0">
        <dgm:presLayoutVars>
          <dgm:dir/>
          <dgm:resizeHandles val="exact"/>
        </dgm:presLayoutVars>
      </dgm:prSet>
      <dgm:spPr/>
    </dgm:pt>
    <dgm:pt modelId="{7B8F9797-9EB9-4EA5-B465-DFB624ADB291}" type="pres">
      <dgm:prSet presAssocID="{85AF6394-DED0-4254-AAA4-18B772E46FE9}" presName="compNode" presStyleCnt="0"/>
      <dgm:spPr/>
    </dgm:pt>
    <dgm:pt modelId="{9AA23611-DA2C-48E2-A737-BF4EE1748EB3}" type="pres">
      <dgm:prSet presAssocID="{85AF6394-DED0-4254-AAA4-18B772E46FE9}" presName="bgRect" presStyleLbl="bgShp" presStyleIdx="0" presStyleCnt="4"/>
      <dgm:spPr/>
    </dgm:pt>
    <dgm:pt modelId="{3C70031A-6A37-4ECC-B9E5-60FCF151019F}" type="pres">
      <dgm:prSet presAssocID="{85AF6394-DED0-4254-AAA4-18B772E46FE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0F2F1E70-A20F-4B07-8E15-6526926F4641}" type="pres">
      <dgm:prSet presAssocID="{85AF6394-DED0-4254-AAA4-18B772E46FE9}" presName="spaceRect" presStyleCnt="0"/>
      <dgm:spPr/>
    </dgm:pt>
    <dgm:pt modelId="{297F289D-9E47-44A1-BB64-81A19F737E4E}" type="pres">
      <dgm:prSet presAssocID="{85AF6394-DED0-4254-AAA4-18B772E46FE9}" presName="parTx" presStyleLbl="revTx" presStyleIdx="0" presStyleCnt="4">
        <dgm:presLayoutVars>
          <dgm:chMax val="0"/>
          <dgm:chPref val="0"/>
        </dgm:presLayoutVars>
      </dgm:prSet>
      <dgm:spPr/>
    </dgm:pt>
    <dgm:pt modelId="{94624426-BB4A-4C33-A55C-EFE4AB92179B}" type="pres">
      <dgm:prSet presAssocID="{1F2E80FB-D6FB-45C2-A096-06A78660BB64}" presName="sibTrans" presStyleCnt="0"/>
      <dgm:spPr/>
    </dgm:pt>
    <dgm:pt modelId="{77A21F63-CFEA-4930-9305-8026820CB595}" type="pres">
      <dgm:prSet presAssocID="{626BDE3F-1E62-4E41-BF5C-BE084B68EE81}" presName="compNode" presStyleCnt="0"/>
      <dgm:spPr/>
    </dgm:pt>
    <dgm:pt modelId="{D31D5289-ED66-47C9-8EAD-6F8D557B19D8}" type="pres">
      <dgm:prSet presAssocID="{626BDE3F-1E62-4E41-BF5C-BE084B68EE81}" presName="bgRect" presStyleLbl="bgShp" presStyleIdx="1" presStyleCnt="4"/>
      <dgm:spPr/>
    </dgm:pt>
    <dgm:pt modelId="{C16212AC-BF12-4924-889B-73A796273AE7}" type="pres">
      <dgm:prSet presAssocID="{626BDE3F-1E62-4E41-BF5C-BE084B68EE8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708DE36F-145C-46C3-AE75-B5F069FD9513}" type="pres">
      <dgm:prSet presAssocID="{626BDE3F-1E62-4E41-BF5C-BE084B68EE81}" presName="spaceRect" presStyleCnt="0"/>
      <dgm:spPr/>
    </dgm:pt>
    <dgm:pt modelId="{AED4F28B-E6D2-496E-B678-CABBB5C57683}" type="pres">
      <dgm:prSet presAssocID="{626BDE3F-1E62-4E41-BF5C-BE084B68EE81}" presName="parTx" presStyleLbl="revTx" presStyleIdx="1" presStyleCnt="4">
        <dgm:presLayoutVars>
          <dgm:chMax val="0"/>
          <dgm:chPref val="0"/>
        </dgm:presLayoutVars>
      </dgm:prSet>
      <dgm:spPr/>
    </dgm:pt>
    <dgm:pt modelId="{EDEE7425-53CB-46F7-AF13-61D0D83F4C2D}" type="pres">
      <dgm:prSet presAssocID="{A26F1B88-5F78-4E0F-916E-977F1D32A242}" presName="sibTrans" presStyleCnt="0"/>
      <dgm:spPr/>
    </dgm:pt>
    <dgm:pt modelId="{DA035F7B-CDE7-4216-AEC8-606233879574}" type="pres">
      <dgm:prSet presAssocID="{08CE62AF-1B4F-477A-AFAC-FC1C9B1C5FF8}" presName="compNode" presStyleCnt="0"/>
      <dgm:spPr/>
    </dgm:pt>
    <dgm:pt modelId="{85875347-8F52-4810-825D-14AD3F93A02A}" type="pres">
      <dgm:prSet presAssocID="{08CE62AF-1B4F-477A-AFAC-FC1C9B1C5FF8}" presName="bgRect" presStyleLbl="bgShp" presStyleIdx="2" presStyleCnt="4"/>
      <dgm:spPr/>
    </dgm:pt>
    <dgm:pt modelId="{E80A2B81-D32A-47C8-92F8-6E22DA221405}" type="pres">
      <dgm:prSet presAssocID="{08CE62AF-1B4F-477A-AFAC-FC1C9B1C5FF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D5D40B56-FFF9-495F-B0AD-286733F6BD11}" type="pres">
      <dgm:prSet presAssocID="{08CE62AF-1B4F-477A-AFAC-FC1C9B1C5FF8}" presName="spaceRect" presStyleCnt="0"/>
      <dgm:spPr/>
    </dgm:pt>
    <dgm:pt modelId="{77597D22-68EA-4ACB-B531-F12114F3D852}" type="pres">
      <dgm:prSet presAssocID="{08CE62AF-1B4F-477A-AFAC-FC1C9B1C5FF8}" presName="parTx" presStyleLbl="revTx" presStyleIdx="2" presStyleCnt="4">
        <dgm:presLayoutVars>
          <dgm:chMax val="0"/>
          <dgm:chPref val="0"/>
        </dgm:presLayoutVars>
      </dgm:prSet>
      <dgm:spPr/>
    </dgm:pt>
    <dgm:pt modelId="{97845B38-F70C-4819-B337-C2F272A4E17D}" type="pres">
      <dgm:prSet presAssocID="{CDE81DFF-14B4-4734-9AFB-1664075D5A1F}" presName="sibTrans" presStyleCnt="0"/>
      <dgm:spPr/>
    </dgm:pt>
    <dgm:pt modelId="{C60238BF-A4EF-4EAE-ADDD-E89488C8609C}" type="pres">
      <dgm:prSet presAssocID="{EC1FFB57-904B-489E-ADC1-6814250A5253}" presName="compNode" presStyleCnt="0"/>
      <dgm:spPr/>
    </dgm:pt>
    <dgm:pt modelId="{6264AFC6-5FF2-4E14-A236-E63CF50CDCBA}" type="pres">
      <dgm:prSet presAssocID="{EC1FFB57-904B-489E-ADC1-6814250A5253}" presName="bgRect" presStyleLbl="bgShp" presStyleIdx="3" presStyleCnt="4"/>
      <dgm:spPr/>
    </dgm:pt>
    <dgm:pt modelId="{E6976937-82D2-4313-BA11-B91BE9F349DD}" type="pres">
      <dgm:prSet presAssocID="{EC1FFB57-904B-489E-ADC1-6814250A525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9EAF7A6E-3987-46B7-BB21-F8D1C6D30D47}" type="pres">
      <dgm:prSet presAssocID="{EC1FFB57-904B-489E-ADC1-6814250A5253}" presName="spaceRect" presStyleCnt="0"/>
      <dgm:spPr/>
    </dgm:pt>
    <dgm:pt modelId="{69E4E598-B683-4943-8642-EAA619B36751}" type="pres">
      <dgm:prSet presAssocID="{EC1FFB57-904B-489E-ADC1-6814250A5253}" presName="parTx" presStyleLbl="revTx" presStyleIdx="3" presStyleCnt="4">
        <dgm:presLayoutVars>
          <dgm:chMax val="0"/>
          <dgm:chPref val="0"/>
        </dgm:presLayoutVars>
      </dgm:prSet>
      <dgm:spPr/>
    </dgm:pt>
  </dgm:ptLst>
  <dgm:cxnLst>
    <dgm:cxn modelId="{CBDDF912-6BD4-4C52-91A3-D0E500F60C0C}" type="presOf" srcId="{2CCD7F8A-B28E-4D25-9203-766F74851511}" destId="{ED5C6EBD-B309-4634-8D9F-EF39A43721FD}" srcOrd="0" destOrd="0" presId="urn:microsoft.com/office/officeart/2018/2/layout/IconVerticalSolidList"/>
    <dgm:cxn modelId="{BF0D6630-0CC4-4DE7-936E-34041F0747CC}" type="presOf" srcId="{85AF6394-DED0-4254-AAA4-18B772E46FE9}" destId="{297F289D-9E47-44A1-BB64-81A19F737E4E}" srcOrd="0" destOrd="0" presId="urn:microsoft.com/office/officeart/2018/2/layout/IconVerticalSolidList"/>
    <dgm:cxn modelId="{0560F365-ADEF-4E68-BC44-ED44602227E9}" type="presOf" srcId="{08CE62AF-1B4F-477A-AFAC-FC1C9B1C5FF8}" destId="{77597D22-68EA-4ACB-B531-F12114F3D852}" srcOrd="0" destOrd="0" presId="urn:microsoft.com/office/officeart/2018/2/layout/IconVerticalSolidList"/>
    <dgm:cxn modelId="{5B6BEA68-3BE4-41BC-9BEC-9F936D13167A}" type="presOf" srcId="{EC1FFB57-904B-489E-ADC1-6814250A5253}" destId="{69E4E598-B683-4943-8642-EAA619B36751}" srcOrd="0" destOrd="0" presId="urn:microsoft.com/office/officeart/2018/2/layout/IconVerticalSolidList"/>
    <dgm:cxn modelId="{2BFA0185-482C-46CC-84FD-6C359D5DD5C3}" type="presOf" srcId="{626BDE3F-1E62-4E41-BF5C-BE084B68EE81}" destId="{AED4F28B-E6D2-496E-B678-CABBB5C57683}" srcOrd="0" destOrd="0" presId="urn:microsoft.com/office/officeart/2018/2/layout/IconVerticalSolidList"/>
    <dgm:cxn modelId="{21C450AB-77A0-4FB0-B658-DF0D44C14066}" srcId="{2CCD7F8A-B28E-4D25-9203-766F74851511}" destId="{08CE62AF-1B4F-477A-AFAC-FC1C9B1C5FF8}" srcOrd="2" destOrd="0" parTransId="{BA8BE183-3D1D-4AE9-8D15-0FF3E7B33CE9}" sibTransId="{CDE81DFF-14B4-4734-9AFB-1664075D5A1F}"/>
    <dgm:cxn modelId="{5D8811B3-F95E-4AED-A55A-D05D993EE761}" srcId="{2CCD7F8A-B28E-4D25-9203-766F74851511}" destId="{626BDE3F-1E62-4E41-BF5C-BE084B68EE81}" srcOrd="1" destOrd="0" parTransId="{D9631E94-311C-4564-A6A7-468C1047CDB2}" sibTransId="{A26F1B88-5F78-4E0F-916E-977F1D32A242}"/>
    <dgm:cxn modelId="{574AC9EA-7B37-48C1-9C70-10EB117F9988}" srcId="{2CCD7F8A-B28E-4D25-9203-766F74851511}" destId="{85AF6394-DED0-4254-AAA4-18B772E46FE9}" srcOrd="0" destOrd="0" parTransId="{02B31AAC-5F16-49A7-894B-7D8033B618F8}" sibTransId="{1F2E80FB-D6FB-45C2-A096-06A78660BB64}"/>
    <dgm:cxn modelId="{337B37FC-FC8A-4AE1-B363-848AEA31BDE7}" srcId="{2CCD7F8A-B28E-4D25-9203-766F74851511}" destId="{EC1FFB57-904B-489E-ADC1-6814250A5253}" srcOrd="3" destOrd="0" parTransId="{2B417234-BB54-463C-8E53-2096F927B583}" sibTransId="{32E492E7-A3FC-4E21-B15E-4A454B6AB2DA}"/>
    <dgm:cxn modelId="{D95D2E84-5F46-4390-9218-F9B4736288FF}" type="presParOf" srcId="{ED5C6EBD-B309-4634-8D9F-EF39A43721FD}" destId="{7B8F9797-9EB9-4EA5-B465-DFB624ADB291}" srcOrd="0" destOrd="0" presId="urn:microsoft.com/office/officeart/2018/2/layout/IconVerticalSolidList"/>
    <dgm:cxn modelId="{22279345-7009-479A-A208-7E13C7D1F9D0}" type="presParOf" srcId="{7B8F9797-9EB9-4EA5-B465-DFB624ADB291}" destId="{9AA23611-DA2C-48E2-A737-BF4EE1748EB3}" srcOrd="0" destOrd="0" presId="urn:microsoft.com/office/officeart/2018/2/layout/IconVerticalSolidList"/>
    <dgm:cxn modelId="{662D33D9-2574-44B9-9A40-E00A5296F4B3}" type="presParOf" srcId="{7B8F9797-9EB9-4EA5-B465-DFB624ADB291}" destId="{3C70031A-6A37-4ECC-B9E5-60FCF151019F}" srcOrd="1" destOrd="0" presId="urn:microsoft.com/office/officeart/2018/2/layout/IconVerticalSolidList"/>
    <dgm:cxn modelId="{4F10C264-7827-4D40-BAE2-996342B696A4}" type="presParOf" srcId="{7B8F9797-9EB9-4EA5-B465-DFB624ADB291}" destId="{0F2F1E70-A20F-4B07-8E15-6526926F4641}" srcOrd="2" destOrd="0" presId="urn:microsoft.com/office/officeart/2018/2/layout/IconVerticalSolidList"/>
    <dgm:cxn modelId="{2832FCF3-420F-4011-B300-A94B26CBCE0D}" type="presParOf" srcId="{7B8F9797-9EB9-4EA5-B465-DFB624ADB291}" destId="{297F289D-9E47-44A1-BB64-81A19F737E4E}" srcOrd="3" destOrd="0" presId="urn:microsoft.com/office/officeart/2018/2/layout/IconVerticalSolidList"/>
    <dgm:cxn modelId="{5768FFBE-6862-4A19-A175-8197DA64537C}" type="presParOf" srcId="{ED5C6EBD-B309-4634-8D9F-EF39A43721FD}" destId="{94624426-BB4A-4C33-A55C-EFE4AB92179B}" srcOrd="1" destOrd="0" presId="urn:microsoft.com/office/officeart/2018/2/layout/IconVerticalSolidList"/>
    <dgm:cxn modelId="{1CABBE0B-6B31-41DA-83E5-2335A6A38EBC}" type="presParOf" srcId="{ED5C6EBD-B309-4634-8D9F-EF39A43721FD}" destId="{77A21F63-CFEA-4930-9305-8026820CB595}" srcOrd="2" destOrd="0" presId="urn:microsoft.com/office/officeart/2018/2/layout/IconVerticalSolidList"/>
    <dgm:cxn modelId="{E391E07E-37A7-4F84-B584-9DC1263E7CFF}" type="presParOf" srcId="{77A21F63-CFEA-4930-9305-8026820CB595}" destId="{D31D5289-ED66-47C9-8EAD-6F8D557B19D8}" srcOrd="0" destOrd="0" presId="urn:microsoft.com/office/officeart/2018/2/layout/IconVerticalSolidList"/>
    <dgm:cxn modelId="{E65EA570-E34D-4AF7-9E5D-D884A847EB4E}" type="presParOf" srcId="{77A21F63-CFEA-4930-9305-8026820CB595}" destId="{C16212AC-BF12-4924-889B-73A796273AE7}" srcOrd="1" destOrd="0" presId="urn:microsoft.com/office/officeart/2018/2/layout/IconVerticalSolidList"/>
    <dgm:cxn modelId="{0D27635A-E18C-41A8-A2AA-4DC218BFD1F6}" type="presParOf" srcId="{77A21F63-CFEA-4930-9305-8026820CB595}" destId="{708DE36F-145C-46C3-AE75-B5F069FD9513}" srcOrd="2" destOrd="0" presId="urn:microsoft.com/office/officeart/2018/2/layout/IconVerticalSolidList"/>
    <dgm:cxn modelId="{476AA21A-727D-4A4F-99E3-BF6C7954E1ED}" type="presParOf" srcId="{77A21F63-CFEA-4930-9305-8026820CB595}" destId="{AED4F28B-E6D2-496E-B678-CABBB5C57683}" srcOrd="3" destOrd="0" presId="urn:microsoft.com/office/officeart/2018/2/layout/IconVerticalSolidList"/>
    <dgm:cxn modelId="{4133610F-54DB-465A-86E6-2BD045FDD435}" type="presParOf" srcId="{ED5C6EBD-B309-4634-8D9F-EF39A43721FD}" destId="{EDEE7425-53CB-46F7-AF13-61D0D83F4C2D}" srcOrd="3" destOrd="0" presId="urn:microsoft.com/office/officeart/2018/2/layout/IconVerticalSolidList"/>
    <dgm:cxn modelId="{0FEF2138-DACD-471B-9ACF-1B64ECC50C88}" type="presParOf" srcId="{ED5C6EBD-B309-4634-8D9F-EF39A43721FD}" destId="{DA035F7B-CDE7-4216-AEC8-606233879574}" srcOrd="4" destOrd="0" presId="urn:microsoft.com/office/officeart/2018/2/layout/IconVerticalSolidList"/>
    <dgm:cxn modelId="{2CAF45BF-8184-46B2-8B4A-D306763DDA9D}" type="presParOf" srcId="{DA035F7B-CDE7-4216-AEC8-606233879574}" destId="{85875347-8F52-4810-825D-14AD3F93A02A}" srcOrd="0" destOrd="0" presId="urn:microsoft.com/office/officeart/2018/2/layout/IconVerticalSolidList"/>
    <dgm:cxn modelId="{C1E391E8-74FE-43B8-9828-B3915362C080}" type="presParOf" srcId="{DA035F7B-CDE7-4216-AEC8-606233879574}" destId="{E80A2B81-D32A-47C8-92F8-6E22DA221405}" srcOrd="1" destOrd="0" presId="urn:microsoft.com/office/officeart/2018/2/layout/IconVerticalSolidList"/>
    <dgm:cxn modelId="{1CF4BDAB-B809-4BAA-B34C-03A63820F86A}" type="presParOf" srcId="{DA035F7B-CDE7-4216-AEC8-606233879574}" destId="{D5D40B56-FFF9-495F-B0AD-286733F6BD11}" srcOrd="2" destOrd="0" presId="urn:microsoft.com/office/officeart/2018/2/layout/IconVerticalSolidList"/>
    <dgm:cxn modelId="{6F355D02-BAAE-4CE5-B5D0-61DB4728AB39}" type="presParOf" srcId="{DA035F7B-CDE7-4216-AEC8-606233879574}" destId="{77597D22-68EA-4ACB-B531-F12114F3D852}" srcOrd="3" destOrd="0" presId="urn:microsoft.com/office/officeart/2018/2/layout/IconVerticalSolidList"/>
    <dgm:cxn modelId="{0B86219C-CFD4-4529-8D72-3155649EBC3D}" type="presParOf" srcId="{ED5C6EBD-B309-4634-8D9F-EF39A43721FD}" destId="{97845B38-F70C-4819-B337-C2F272A4E17D}" srcOrd="5" destOrd="0" presId="urn:microsoft.com/office/officeart/2018/2/layout/IconVerticalSolidList"/>
    <dgm:cxn modelId="{F8D5B349-6478-42A1-AC26-7C4B27A90E14}" type="presParOf" srcId="{ED5C6EBD-B309-4634-8D9F-EF39A43721FD}" destId="{C60238BF-A4EF-4EAE-ADDD-E89488C8609C}" srcOrd="6" destOrd="0" presId="urn:microsoft.com/office/officeart/2018/2/layout/IconVerticalSolidList"/>
    <dgm:cxn modelId="{7D56CC4F-AEF8-49E9-A934-83CF34CF2E28}" type="presParOf" srcId="{C60238BF-A4EF-4EAE-ADDD-E89488C8609C}" destId="{6264AFC6-5FF2-4E14-A236-E63CF50CDCBA}" srcOrd="0" destOrd="0" presId="urn:microsoft.com/office/officeart/2018/2/layout/IconVerticalSolidList"/>
    <dgm:cxn modelId="{6B86C8ED-21E9-4BF8-9703-D0086E36C520}" type="presParOf" srcId="{C60238BF-A4EF-4EAE-ADDD-E89488C8609C}" destId="{E6976937-82D2-4313-BA11-B91BE9F349DD}" srcOrd="1" destOrd="0" presId="urn:microsoft.com/office/officeart/2018/2/layout/IconVerticalSolidList"/>
    <dgm:cxn modelId="{B9E8CD6B-220C-44BE-9D98-12DFD05512C7}" type="presParOf" srcId="{C60238BF-A4EF-4EAE-ADDD-E89488C8609C}" destId="{9EAF7A6E-3987-46B7-BB21-F8D1C6D30D47}" srcOrd="2" destOrd="0" presId="urn:microsoft.com/office/officeart/2018/2/layout/IconVerticalSolidList"/>
    <dgm:cxn modelId="{C3517E8A-CC4E-4C41-A793-9EF0B02D54BF}" type="presParOf" srcId="{C60238BF-A4EF-4EAE-ADDD-E89488C8609C}" destId="{69E4E598-B683-4943-8642-EAA619B3675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D4E476-049F-402C-AC68-134C74646FD3}" type="doc">
      <dgm:prSet loTypeId="urn:microsoft.com/office/officeart/2016/7/layout/VerticalSolidActionList" loCatId="List" qsTypeId="urn:microsoft.com/office/officeart/2005/8/quickstyle/simple1" qsCatId="simple" csTypeId="urn:microsoft.com/office/officeart/2005/8/colors/colorful1" csCatId="colorful"/>
      <dgm:spPr/>
      <dgm:t>
        <a:bodyPr/>
        <a:lstStyle/>
        <a:p>
          <a:endParaRPr lang="en-US"/>
        </a:p>
      </dgm:t>
    </dgm:pt>
    <dgm:pt modelId="{17D2D278-6DE7-4422-B569-77F6B25EEC6D}">
      <dgm:prSet/>
      <dgm:spPr/>
      <dgm:t>
        <a:bodyPr/>
        <a:lstStyle/>
        <a:p>
          <a:r>
            <a:rPr lang="en-US"/>
            <a:t>Protect</a:t>
          </a:r>
        </a:p>
      </dgm:t>
    </dgm:pt>
    <dgm:pt modelId="{5755FD24-C85B-4BBC-9760-374D9612ACBE}" type="parTrans" cxnId="{B737959D-06C7-49AF-85F7-4F78AB9B8DE4}">
      <dgm:prSet/>
      <dgm:spPr/>
      <dgm:t>
        <a:bodyPr/>
        <a:lstStyle/>
        <a:p>
          <a:endParaRPr lang="en-US"/>
        </a:p>
      </dgm:t>
    </dgm:pt>
    <dgm:pt modelId="{55FC8FDA-5F42-49A9-A7BA-42BE0D1A48B9}" type="sibTrans" cxnId="{B737959D-06C7-49AF-85F7-4F78AB9B8DE4}">
      <dgm:prSet/>
      <dgm:spPr/>
      <dgm:t>
        <a:bodyPr/>
        <a:lstStyle/>
        <a:p>
          <a:endParaRPr lang="en-US"/>
        </a:p>
      </dgm:t>
    </dgm:pt>
    <dgm:pt modelId="{9FFB6AE4-0D16-422B-B3E5-460D61E56F16}">
      <dgm:prSet/>
      <dgm:spPr/>
      <dgm:t>
        <a:bodyPr/>
        <a:lstStyle/>
        <a:p>
          <a:r>
            <a:rPr lang="en-US"/>
            <a:t>Protect people and property</a:t>
          </a:r>
        </a:p>
      </dgm:t>
    </dgm:pt>
    <dgm:pt modelId="{D9659C8A-2C9E-4182-906A-4E319CF1F10F}" type="parTrans" cxnId="{8C9128F0-8F5D-408C-A930-892BC7696FD4}">
      <dgm:prSet/>
      <dgm:spPr/>
      <dgm:t>
        <a:bodyPr/>
        <a:lstStyle/>
        <a:p>
          <a:endParaRPr lang="en-US"/>
        </a:p>
      </dgm:t>
    </dgm:pt>
    <dgm:pt modelId="{5C8324DC-4D31-46B2-8B1B-1C6659D2FDC6}" type="sibTrans" cxnId="{8C9128F0-8F5D-408C-A930-892BC7696FD4}">
      <dgm:prSet/>
      <dgm:spPr/>
      <dgm:t>
        <a:bodyPr/>
        <a:lstStyle/>
        <a:p>
          <a:endParaRPr lang="en-US"/>
        </a:p>
      </dgm:t>
    </dgm:pt>
    <dgm:pt modelId="{FB7AE3A3-086E-4201-9AF8-11B4A098D461}">
      <dgm:prSet/>
      <dgm:spPr/>
      <dgm:t>
        <a:bodyPr/>
        <a:lstStyle/>
        <a:p>
          <a:r>
            <a:rPr lang="en-US"/>
            <a:t>Maintain</a:t>
          </a:r>
        </a:p>
      </dgm:t>
    </dgm:pt>
    <dgm:pt modelId="{34B47F12-6BDE-4CBF-B025-4241F50D71C8}" type="parTrans" cxnId="{6AD96A7F-E95A-4CCB-9721-A5A462E47B18}">
      <dgm:prSet/>
      <dgm:spPr/>
      <dgm:t>
        <a:bodyPr/>
        <a:lstStyle/>
        <a:p>
          <a:endParaRPr lang="en-US"/>
        </a:p>
      </dgm:t>
    </dgm:pt>
    <dgm:pt modelId="{86301391-49AC-488A-A228-3231237E6BC0}" type="sibTrans" cxnId="{6AD96A7F-E95A-4CCB-9721-A5A462E47B18}">
      <dgm:prSet/>
      <dgm:spPr/>
      <dgm:t>
        <a:bodyPr/>
        <a:lstStyle/>
        <a:p>
          <a:endParaRPr lang="en-US"/>
        </a:p>
      </dgm:t>
    </dgm:pt>
    <dgm:pt modelId="{45E89358-C168-4E5A-A844-0D9FB6AE0B88}">
      <dgm:prSet/>
      <dgm:spPr/>
      <dgm:t>
        <a:bodyPr/>
        <a:lstStyle/>
        <a:p>
          <a:r>
            <a:rPr lang="en-US"/>
            <a:t>Maintain order</a:t>
          </a:r>
        </a:p>
      </dgm:t>
    </dgm:pt>
    <dgm:pt modelId="{E5EE099B-316A-415A-8937-9DB865382DAD}" type="parTrans" cxnId="{058793B3-A430-461F-B91C-502BB0E20C3B}">
      <dgm:prSet/>
      <dgm:spPr/>
      <dgm:t>
        <a:bodyPr/>
        <a:lstStyle/>
        <a:p>
          <a:endParaRPr lang="en-US"/>
        </a:p>
      </dgm:t>
    </dgm:pt>
    <dgm:pt modelId="{60789126-F026-46B0-8A6B-810B47A68B87}" type="sibTrans" cxnId="{058793B3-A430-461F-B91C-502BB0E20C3B}">
      <dgm:prSet/>
      <dgm:spPr/>
      <dgm:t>
        <a:bodyPr/>
        <a:lstStyle/>
        <a:p>
          <a:endParaRPr lang="en-US"/>
        </a:p>
      </dgm:t>
    </dgm:pt>
    <dgm:pt modelId="{7F057D46-3720-491E-BE91-98719E09C592}">
      <dgm:prSet/>
      <dgm:spPr/>
      <dgm:t>
        <a:bodyPr/>
        <a:lstStyle/>
        <a:p>
          <a:r>
            <a:rPr lang="en-US"/>
            <a:t>Preserve</a:t>
          </a:r>
        </a:p>
      </dgm:t>
    </dgm:pt>
    <dgm:pt modelId="{681F1D29-0C03-4077-8866-0A8CF1618E8E}" type="parTrans" cxnId="{7D9E8ABC-AA65-40E4-8129-E36B8AC384AD}">
      <dgm:prSet/>
      <dgm:spPr/>
      <dgm:t>
        <a:bodyPr/>
        <a:lstStyle/>
        <a:p>
          <a:endParaRPr lang="en-US"/>
        </a:p>
      </dgm:t>
    </dgm:pt>
    <dgm:pt modelId="{81A426C7-9921-49CF-926F-1DEF8F649F66}" type="sibTrans" cxnId="{7D9E8ABC-AA65-40E4-8129-E36B8AC384AD}">
      <dgm:prSet/>
      <dgm:spPr/>
      <dgm:t>
        <a:bodyPr/>
        <a:lstStyle/>
        <a:p>
          <a:endParaRPr lang="en-US"/>
        </a:p>
      </dgm:t>
    </dgm:pt>
    <dgm:pt modelId="{3569BD65-022A-4B0E-84B2-B746F95FD80B}">
      <dgm:prSet/>
      <dgm:spPr/>
      <dgm:t>
        <a:bodyPr/>
        <a:lstStyle/>
        <a:p>
          <a:r>
            <a:rPr lang="en-US"/>
            <a:t>Preserve standards of public decency</a:t>
          </a:r>
        </a:p>
      </dgm:t>
    </dgm:pt>
    <dgm:pt modelId="{C27820EA-6627-42AA-886C-E9483F9C8877}" type="parTrans" cxnId="{EA11109F-734A-4C76-8272-5DEAFD55911C}">
      <dgm:prSet/>
      <dgm:spPr/>
      <dgm:t>
        <a:bodyPr/>
        <a:lstStyle/>
        <a:p>
          <a:endParaRPr lang="en-US"/>
        </a:p>
      </dgm:t>
    </dgm:pt>
    <dgm:pt modelId="{232D68B2-528B-45B1-AD1E-C16CBA367407}" type="sibTrans" cxnId="{EA11109F-734A-4C76-8272-5DEAFD55911C}">
      <dgm:prSet/>
      <dgm:spPr/>
      <dgm:t>
        <a:bodyPr/>
        <a:lstStyle/>
        <a:p>
          <a:endParaRPr lang="en-US"/>
        </a:p>
      </dgm:t>
    </dgm:pt>
    <dgm:pt modelId="{235F7E1F-CE68-EA42-B6B6-0EF92927ECA6}" type="pres">
      <dgm:prSet presAssocID="{5CD4E476-049F-402C-AC68-134C74646FD3}" presName="Name0" presStyleCnt="0">
        <dgm:presLayoutVars>
          <dgm:dir/>
          <dgm:animLvl val="lvl"/>
          <dgm:resizeHandles val="exact"/>
        </dgm:presLayoutVars>
      </dgm:prSet>
      <dgm:spPr/>
    </dgm:pt>
    <dgm:pt modelId="{E3A0E0DA-7D5B-CF4B-B573-61FCCCAE6B26}" type="pres">
      <dgm:prSet presAssocID="{17D2D278-6DE7-4422-B569-77F6B25EEC6D}" presName="linNode" presStyleCnt="0"/>
      <dgm:spPr/>
    </dgm:pt>
    <dgm:pt modelId="{42BA7EEE-7E3B-2B49-A0FB-0C90FCC2EABE}" type="pres">
      <dgm:prSet presAssocID="{17D2D278-6DE7-4422-B569-77F6B25EEC6D}" presName="parentText" presStyleLbl="alignNode1" presStyleIdx="0" presStyleCnt="3">
        <dgm:presLayoutVars>
          <dgm:chMax val="1"/>
          <dgm:bulletEnabled/>
        </dgm:presLayoutVars>
      </dgm:prSet>
      <dgm:spPr/>
    </dgm:pt>
    <dgm:pt modelId="{12BC237A-4DE3-6943-AC20-F7654C1882A6}" type="pres">
      <dgm:prSet presAssocID="{17D2D278-6DE7-4422-B569-77F6B25EEC6D}" presName="descendantText" presStyleLbl="alignAccFollowNode1" presStyleIdx="0" presStyleCnt="3">
        <dgm:presLayoutVars>
          <dgm:bulletEnabled/>
        </dgm:presLayoutVars>
      </dgm:prSet>
      <dgm:spPr/>
    </dgm:pt>
    <dgm:pt modelId="{10D3E536-D786-D74C-936D-FA8694D9D279}" type="pres">
      <dgm:prSet presAssocID="{55FC8FDA-5F42-49A9-A7BA-42BE0D1A48B9}" presName="sp" presStyleCnt="0"/>
      <dgm:spPr/>
    </dgm:pt>
    <dgm:pt modelId="{9A7F0735-7A55-7C40-8B76-676C77BFCDC6}" type="pres">
      <dgm:prSet presAssocID="{FB7AE3A3-086E-4201-9AF8-11B4A098D461}" presName="linNode" presStyleCnt="0"/>
      <dgm:spPr/>
    </dgm:pt>
    <dgm:pt modelId="{AB248DC2-1273-A647-8C9D-8752660A1B0E}" type="pres">
      <dgm:prSet presAssocID="{FB7AE3A3-086E-4201-9AF8-11B4A098D461}" presName="parentText" presStyleLbl="alignNode1" presStyleIdx="1" presStyleCnt="3">
        <dgm:presLayoutVars>
          <dgm:chMax val="1"/>
          <dgm:bulletEnabled/>
        </dgm:presLayoutVars>
      </dgm:prSet>
      <dgm:spPr/>
    </dgm:pt>
    <dgm:pt modelId="{1AF50919-9E2D-5D4C-AC2F-69214944CAB0}" type="pres">
      <dgm:prSet presAssocID="{FB7AE3A3-086E-4201-9AF8-11B4A098D461}" presName="descendantText" presStyleLbl="alignAccFollowNode1" presStyleIdx="1" presStyleCnt="3">
        <dgm:presLayoutVars>
          <dgm:bulletEnabled/>
        </dgm:presLayoutVars>
      </dgm:prSet>
      <dgm:spPr/>
    </dgm:pt>
    <dgm:pt modelId="{F29CE729-AF8D-484C-8A5A-1B29D7F05A57}" type="pres">
      <dgm:prSet presAssocID="{86301391-49AC-488A-A228-3231237E6BC0}" presName="sp" presStyleCnt="0"/>
      <dgm:spPr/>
    </dgm:pt>
    <dgm:pt modelId="{46450627-D58B-8F40-9A25-FD2E953EBF88}" type="pres">
      <dgm:prSet presAssocID="{7F057D46-3720-491E-BE91-98719E09C592}" presName="linNode" presStyleCnt="0"/>
      <dgm:spPr/>
    </dgm:pt>
    <dgm:pt modelId="{7AB0CE95-7E2D-754C-8E95-FB70174926F2}" type="pres">
      <dgm:prSet presAssocID="{7F057D46-3720-491E-BE91-98719E09C592}" presName="parentText" presStyleLbl="alignNode1" presStyleIdx="2" presStyleCnt="3">
        <dgm:presLayoutVars>
          <dgm:chMax val="1"/>
          <dgm:bulletEnabled/>
        </dgm:presLayoutVars>
      </dgm:prSet>
      <dgm:spPr/>
    </dgm:pt>
    <dgm:pt modelId="{06FB1EA3-CBF8-5D40-AA96-576E30D2D4F8}" type="pres">
      <dgm:prSet presAssocID="{7F057D46-3720-491E-BE91-98719E09C592}" presName="descendantText" presStyleLbl="alignAccFollowNode1" presStyleIdx="2" presStyleCnt="3">
        <dgm:presLayoutVars>
          <dgm:bulletEnabled/>
        </dgm:presLayoutVars>
      </dgm:prSet>
      <dgm:spPr/>
    </dgm:pt>
  </dgm:ptLst>
  <dgm:cxnLst>
    <dgm:cxn modelId="{ED8C0E3A-546B-D74C-876C-7BBE7BA42520}" type="presOf" srcId="{45E89358-C168-4E5A-A844-0D9FB6AE0B88}" destId="{1AF50919-9E2D-5D4C-AC2F-69214944CAB0}" srcOrd="0" destOrd="0" presId="urn:microsoft.com/office/officeart/2016/7/layout/VerticalSolidActionList"/>
    <dgm:cxn modelId="{8D66173F-8443-0349-BDB3-5F2899051CE0}" type="presOf" srcId="{5CD4E476-049F-402C-AC68-134C74646FD3}" destId="{235F7E1F-CE68-EA42-B6B6-0EF92927ECA6}" srcOrd="0" destOrd="0" presId="urn:microsoft.com/office/officeart/2016/7/layout/VerticalSolidActionList"/>
    <dgm:cxn modelId="{739A8D49-C9E7-704C-9B2D-9DB4AA84C486}" type="presOf" srcId="{7F057D46-3720-491E-BE91-98719E09C592}" destId="{7AB0CE95-7E2D-754C-8E95-FB70174926F2}" srcOrd="0" destOrd="0" presId="urn:microsoft.com/office/officeart/2016/7/layout/VerticalSolidActionList"/>
    <dgm:cxn modelId="{3EE68856-AA92-8944-8AEB-F5573A11670A}" type="presOf" srcId="{17D2D278-6DE7-4422-B569-77F6B25EEC6D}" destId="{42BA7EEE-7E3B-2B49-A0FB-0C90FCC2EABE}" srcOrd="0" destOrd="0" presId="urn:microsoft.com/office/officeart/2016/7/layout/VerticalSolidActionList"/>
    <dgm:cxn modelId="{6AD96A7F-E95A-4CCB-9721-A5A462E47B18}" srcId="{5CD4E476-049F-402C-AC68-134C74646FD3}" destId="{FB7AE3A3-086E-4201-9AF8-11B4A098D461}" srcOrd="1" destOrd="0" parTransId="{34B47F12-6BDE-4CBF-B025-4241F50D71C8}" sibTransId="{86301391-49AC-488A-A228-3231237E6BC0}"/>
    <dgm:cxn modelId="{6F4B6E88-4148-3949-A393-4EC77D13AB3A}" type="presOf" srcId="{3569BD65-022A-4B0E-84B2-B746F95FD80B}" destId="{06FB1EA3-CBF8-5D40-AA96-576E30D2D4F8}" srcOrd="0" destOrd="0" presId="urn:microsoft.com/office/officeart/2016/7/layout/VerticalSolidActionList"/>
    <dgm:cxn modelId="{96C35F99-84DF-0E42-B684-00DB3AAD031B}" type="presOf" srcId="{9FFB6AE4-0D16-422B-B3E5-460D61E56F16}" destId="{12BC237A-4DE3-6943-AC20-F7654C1882A6}" srcOrd="0" destOrd="0" presId="urn:microsoft.com/office/officeart/2016/7/layout/VerticalSolidActionList"/>
    <dgm:cxn modelId="{B737959D-06C7-49AF-85F7-4F78AB9B8DE4}" srcId="{5CD4E476-049F-402C-AC68-134C74646FD3}" destId="{17D2D278-6DE7-4422-B569-77F6B25EEC6D}" srcOrd="0" destOrd="0" parTransId="{5755FD24-C85B-4BBC-9760-374D9612ACBE}" sibTransId="{55FC8FDA-5F42-49A9-A7BA-42BE0D1A48B9}"/>
    <dgm:cxn modelId="{EA11109F-734A-4C76-8272-5DEAFD55911C}" srcId="{7F057D46-3720-491E-BE91-98719E09C592}" destId="{3569BD65-022A-4B0E-84B2-B746F95FD80B}" srcOrd="0" destOrd="0" parTransId="{C27820EA-6627-42AA-886C-E9483F9C8877}" sibTransId="{232D68B2-528B-45B1-AD1E-C16CBA367407}"/>
    <dgm:cxn modelId="{058793B3-A430-461F-B91C-502BB0E20C3B}" srcId="{FB7AE3A3-086E-4201-9AF8-11B4A098D461}" destId="{45E89358-C168-4E5A-A844-0D9FB6AE0B88}" srcOrd="0" destOrd="0" parTransId="{E5EE099B-316A-415A-8937-9DB865382DAD}" sibTransId="{60789126-F026-46B0-8A6B-810B47A68B87}"/>
    <dgm:cxn modelId="{7D9E8ABC-AA65-40E4-8129-E36B8AC384AD}" srcId="{5CD4E476-049F-402C-AC68-134C74646FD3}" destId="{7F057D46-3720-491E-BE91-98719E09C592}" srcOrd="2" destOrd="0" parTransId="{681F1D29-0C03-4077-8866-0A8CF1618E8E}" sibTransId="{81A426C7-9921-49CF-926F-1DEF8F649F66}"/>
    <dgm:cxn modelId="{00B9F2D1-F329-5A46-A2BA-3CD0B0EAD0F2}" type="presOf" srcId="{FB7AE3A3-086E-4201-9AF8-11B4A098D461}" destId="{AB248DC2-1273-A647-8C9D-8752660A1B0E}" srcOrd="0" destOrd="0" presId="urn:microsoft.com/office/officeart/2016/7/layout/VerticalSolidActionList"/>
    <dgm:cxn modelId="{8C9128F0-8F5D-408C-A930-892BC7696FD4}" srcId="{17D2D278-6DE7-4422-B569-77F6B25EEC6D}" destId="{9FFB6AE4-0D16-422B-B3E5-460D61E56F16}" srcOrd="0" destOrd="0" parTransId="{D9659C8A-2C9E-4182-906A-4E319CF1F10F}" sibTransId="{5C8324DC-4D31-46B2-8B1B-1C6659D2FDC6}"/>
    <dgm:cxn modelId="{0B5D9C1C-2310-3A4D-89EB-A2D891246225}" type="presParOf" srcId="{235F7E1F-CE68-EA42-B6B6-0EF92927ECA6}" destId="{E3A0E0DA-7D5B-CF4B-B573-61FCCCAE6B26}" srcOrd="0" destOrd="0" presId="urn:microsoft.com/office/officeart/2016/7/layout/VerticalSolidActionList"/>
    <dgm:cxn modelId="{491CA527-7E66-D349-B8A0-6D498C59AFE0}" type="presParOf" srcId="{E3A0E0DA-7D5B-CF4B-B573-61FCCCAE6B26}" destId="{42BA7EEE-7E3B-2B49-A0FB-0C90FCC2EABE}" srcOrd="0" destOrd="0" presId="urn:microsoft.com/office/officeart/2016/7/layout/VerticalSolidActionList"/>
    <dgm:cxn modelId="{DE3A5D86-D98F-DA48-AEE2-378F5A76B970}" type="presParOf" srcId="{E3A0E0DA-7D5B-CF4B-B573-61FCCCAE6B26}" destId="{12BC237A-4DE3-6943-AC20-F7654C1882A6}" srcOrd="1" destOrd="0" presId="urn:microsoft.com/office/officeart/2016/7/layout/VerticalSolidActionList"/>
    <dgm:cxn modelId="{728345A1-B7C5-4F4A-8509-CD94404A9E75}" type="presParOf" srcId="{235F7E1F-CE68-EA42-B6B6-0EF92927ECA6}" destId="{10D3E536-D786-D74C-936D-FA8694D9D279}" srcOrd="1" destOrd="0" presId="urn:microsoft.com/office/officeart/2016/7/layout/VerticalSolidActionList"/>
    <dgm:cxn modelId="{48900FDE-AF36-CC43-ACD2-6864EA615E22}" type="presParOf" srcId="{235F7E1F-CE68-EA42-B6B6-0EF92927ECA6}" destId="{9A7F0735-7A55-7C40-8B76-676C77BFCDC6}" srcOrd="2" destOrd="0" presId="urn:microsoft.com/office/officeart/2016/7/layout/VerticalSolidActionList"/>
    <dgm:cxn modelId="{69A70E4C-2C05-B743-B2AB-A8F0060D0337}" type="presParOf" srcId="{9A7F0735-7A55-7C40-8B76-676C77BFCDC6}" destId="{AB248DC2-1273-A647-8C9D-8752660A1B0E}" srcOrd="0" destOrd="0" presId="urn:microsoft.com/office/officeart/2016/7/layout/VerticalSolidActionList"/>
    <dgm:cxn modelId="{70BE1ACE-C73A-9043-AD85-ABD291F3C612}" type="presParOf" srcId="{9A7F0735-7A55-7C40-8B76-676C77BFCDC6}" destId="{1AF50919-9E2D-5D4C-AC2F-69214944CAB0}" srcOrd="1" destOrd="0" presId="urn:microsoft.com/office/officeart/2016/7/layout/VerticalSolidActionList"/>
    <dgm:cxn modelId="{9A1FCE18-F83F-BC4B-881C-9E1ACE9C0E38}" type="presParOf" srcId="{235F7E1F-CE68-EA42-B6B6-0EF92927ECA6}" destId="{F29CE729-AF8D-484C-8A5A-1B29D7F05A57}" srcOrd="3" destOrd="0" presId="urn:microsoft.com/office/officeart/2016/7/layout/VerticalSolidActionList"/>
    <dgm:cxn modelId="{87188A3D-A233-1247-872D-5FA64F5CAABA}" type="presParOf" srcId="{235F7E1F-CE68-EA42-B6B6-0EF92927ECA6}" destId="{46450627-D58B-8F40-9A25-FD2E953EBF88}" srcOrd="4" destOrd="0" presId="urn:microsoft.com/office/officeart/2016/7/layout/VerticalSolidActionList"/>
    <dgm:cxn modelId="{7A356610-FDAB-3041-B874-1449D6E43EB3}" type="presParOf" srcId="{46450627-D58B-8F40-9A25-FD2E953EBF88}" destId="{7AB0CE95-7E2D-754C-8E95-FB70174926F2}" srcOrd="0" destOrd="0" presId="urn:microsoft.com/office/officeart/2016/7/layout/VerticalSolidActionList"/>
    <dgm:cxn modelId="{997C7716-8850-984B-A98B-E19601D2A714}" type="presParOf" srcId="{46450627-D58B-8F40-9A25-FD2E953EBF88}" destId="{06FB1EA3-CBF8-5D40-AA96-576E30D2D4F8}"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23611-DA2C-48E2-A737-BF4EE1748EB3}">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0031A-6A37-4ECC-B9E5-60FCF151019F}">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7F289D-9E47-44A1-BB64-81A19F737E4E}">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Act considered wrong by society</a:t>
          </a:r>
        </a:p>
      </dsp:txBody>
      <dsp:txXfrm>
        <a:off x="1282042" y="2190"/>
        <a:ext cx="4869520" cy="1109993"/>
      </dsp:txXfrm>
    </dsp:sp>
    <dsp:sp modelId="{D31D5289-ED66-47C9-8EAD-6F8D557B19D8}">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6212AC-BF12-4924-889B-73A796273AE7}">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ED4F28B-E6D2-496E-B678-CABBB5C57683}">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Act causes harm to society in general or to those who need protection</a:t>
          </a:r>
        </a:p>
      </dsp:txBody>
      <dsp:txXfrm>
        <a:off x="1282042" y="1389682"/>
        <a:ext cx="4869520" cy="1109993"/>
      </dsp:txXfrm>
    </dsp:sp>
    <dsp:sp modelId="{85875347-8F52-4810-825D-14AD3F93A02A}">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0A2B81-D32A-47C8-92F8-6E22DA221405}">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597D22-68EA-4ACB-B531-F12114F3D852}">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The harm must be serious</a:t>
          </a:r>
        </a:p>
      </dsp:txBody>
      <dsp:txXfrm>
        <a:off x="1282042" y="2777174"/>
        <a:ext cx="4869520" cy="1109993"/>
      </dsp:txXfrm>
    </dsp:sp>
    <dsp:sp modelId="{6264AFC6-5FF2-4E14-A236-E63CF50CDCBA}">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976937-82D2-4313-BA11-B91BE9F349DD}">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E4E598-B683-4943-8642-EAA619B36751}">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The remedy must be handled by the criminal justice system.</a:t>
          </a:r>
        </a:p>
      </dsp:txBody>
      <dsp:txXfrm>
        <a:off x="1282042" y="4164666"/>
        <a:ext cx="4869520" cy="1109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C237A-4DE3-6943-AC20-F7654C1882A6}">
      <dsp:nvSpPr>
        <dsp:cNvPr id="0" name=""/>
        <dsp:cNvSpPr/>
      </dsp:nvSpPr>
      <dsp:spPr>
        <a:xfrm>
          <a:off x="1177607" y="1239"/>
          <a:ext cx="4710430" cy="127022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95" tIns="322637" rIns="91395" bIns="322637" numCol="1" spcCol="1270" anchor="ctr" anchorCtr="0">
          <a:noAutofit/>
        </a:bodyPr>
        <a:lstStyle/>
        <a:p>
          <a:pPr marL="0" lvl="0" indent="0" algn="l" defTabSz="844550">
            <a:lnSpc>
              <a:spcPct val="90000"/>
            </a:lnSpc>
            <a:spcBef>
              <a:spcPct val="0"/>
            </a:spcBef>
            <a:spcAft>
              <a:spcPct val="35000"/>
            </a:spcAft>
            <a:buNone/>
          </a:pPr>
          <a:r>
            <a:rPr lang="en-US" sz="1900" kern="1200"/>
            <a:t>Protect people and property</a:t>
          </a:r>
        </a:p>
      </dsp:txBody>
      <dsp:txXfrm>
        <a:off x="1177607" y="1239"/>
        <a:ext cx="4710430" cy="1270223"/>
      </dsp:txXfrm>
    </dsp:sp>
    <dsp:sp modelId="{42BA7EEE-7E3B-2B49-A0FB-0C90FCC2EABE}">
      <dsp:nvSpPr>
        <dsp:cNvPr id="0" name=""/>
        <dsp:cNvSpPr/>
      </dsp:nvSpPr>
      <dsp:spPr>
        <a:xfrm>
          <a:off x="0" y="1239"/>
          <a:ext cx="1177607" cy="127022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15" tIns="125470" rIns="62315" bIns="125470" numCol="1" spcCol="1270" anchor="ctr" anchorCtr="0">
          <a:noAutofit/>
        </a:bodyPr>
        <a:lstStyle/>
        <a:p>
          <a:pPr marL="0" lvl="0" indent="0" algn="ctr" defTabSz="1022350">
            <a:lnSpc>
              <a:spcPct val="90000"/>
            </a:lnSpc>
            <a:spcBef>
              <a:spcPct val="0"/>
            </a:spcBef>
            <a:spcAft>
              <a:spcPct val="35000"/>
            </a:spcAft>
            <a:buNone/>
          </a:pPr>
          <a:r>
            <a:rPr lang="en-US" sz="2300" kern="1200"/>
            <a:t>Protect</a:t>
          </a:r>
        </a:p>
      </dsp:txBody>
      <dsp:txXfrm>
        <a:off x="0" y="1239"/>
        <a:ext cx="1177607" cy="1270223"/>
      </dsp:txXfrm>
    </dsp:sp>
    <dsp:sp modelId="{1AF50919-9E2D-5D4C-AC2F-69214944CAB0}">
      <dsp:nvSpPr>
        <dsp:cNvPr id="0" name=""/>
        <dsp:cNvSpPr/>
      </dsp:nvSpPr>
      <dsp:spPr>
        <a:xfrm>
          <a:off x="1177607" y="1347675"/>
          <a:ext cx="4710430" cy="1270223"/>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95" tIns="322637" rIns="91395" bIns="322637" numCol="1" spcCol="1270" anchor="ctr" anchorCtr="0">
          <a:noAutofit/>
        </a:bodyPr>
        <a:lstStyle/>
        <a:p>
          <a:pPr marL="0" lvl="0" indent="0" algn="l" defTabSz="844550">
            <a:lnSpc>
              <a:spcPct val="90000"/>
            </a:lnSpc>
            <a:spcBef>
              <a:spcPct val="0"/>
            </a:spcBef>
            <a:spcAft>
              <a:spcPct val="35000"/>
            </a:spcAft>
            <a:buNone/>
          </a:pPr>
          <a:r>
            <a:rPr lang="en-US" sz="1900" kern="1200"/>
            <a:t>Maintain order</a:t>
          </a:r>
        </a:p>
      </dsp:txBody>
      <dsp:txXfrm>
        <a:off x="1177607" y="1347675"/>
        <a:ext cx="4710430" cy="1270223"/>
      </dsp:txXfrm>
    </dsp:sp>
    <dsp:sp modelId="{AB248DC2-1273-A647-8C9D-8752660A1B0E}">
      <dsp:nvSpPr>
        <dsp:cNvPr id="0" name=""/>
        <dsp:cNvSpPr/>
      </dsp:nvSpPr>
      <dsp:spPr>
        <a:xfrm>
          <a:off x="0" y="1347675"/>
          <a:ext cx="1177607" cy="127022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15" tIns="125470" rIns="62315" bIns="125470" numCol="1" spcCol="1270" anchor="ctr" anchorCtr="0">
          <a:noAutofit/>
        </a:bodyPr>
        <a:lstStyle/>
        <a:p>
          <a:pPr marL="0" lvl="0" indent="0" algn="ctr" defTabSz="1022350">
            <a:lnSpc>
              <a:spcPct val="90000"/>
            </a:lnSpc>
            <a:spcBef>
              <a:spcPct val="0"/>
            </a:spcBef>
            <a:spcAft>
              <a:spcPct val="35000"/>
            </a:spcAft>
            <a:buNone/>
          </a:pPr>
          <a:r>
            <a:rPr lang="en-US" sz="2300" kern="1200"/>
            <a:t>Maintain</a:t>
          </a:r>
        </a:p>
      </dsp:txBody>
      <dsp:txXfrm>
        <a:off x="0" y="1347675"/>
        <a:ext cx="1177607" cy="1270223"/>
      </dsp:txXfrm>
    </dsp:sp>
    <dsp:sp modelId="{06FB1EA3-CBF8-5D40-AA96-576E30D2D4F8}">
      <dsp:nvSpPr>
        <dsp:cNvPr id="0" name=""/>
        <dsp:cNvSpPr/>
      </dsp:nvSpPr>
      <dsp:spPr>
        <a:xfrm>
          <a:off x="1177607" y="2694112"/>
          <a:ext cx="4710430" cy="127022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95" tIns="322637" rIns="91395" bIns="322637" numCol="1" spcCol="1270" anchor="ctr" anchorCtr="0">
          <a:noAutofit/>
        </a:bodyPr>
        <a:lstStyle/>
        <a:p>
          <a:pPr marL="0" lvl="0" indent="0" algn="l" defTabSz="844550">
            <a:lnSpc>
              <a:spcPct val="90000"/>
            </a:lnSpc>
            <a:spcBef>
              <a:spcPct val="0"/>
            </a:spcBef>
            <a:spcAft>
              <a:spcPct val="35000"/>
            </a:spcAft>
            <a:buNone/>
          </a:pPr>
          <a:r>
            <a:rPr lang="en-US" sz="1900" kern="1200"/>
            <a:t>Preserve standards of public decency</a:t>
          </a:r>
        </a:p>
      </dsp:txBody>
      <dsp:txXfrm>
        <a:off x="1177607" y="2694112"/>
        <a:ext cx="4710430" cy="1270223"/>
      </dsp:txXfrm>
    </dsp:sp>
    <dsp:sp modelId="{7AB0CE95-7E2D-754C-8E95-FB70174926F2}">
      <dsp:nvSpPr>
        <dsp:cNvPr id="0" name=""/>
        <dsp:cNvSpPr/>
      </dsp:nvSpPr>
      <dsp:spPr>
        <a:xfrm>
          <a:off x="0" y="2694112"/>
          <a:ext cx="1177607" cy="127022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315" tIns="125470" rIns="62315" bIns="125470" numCol="1" spcCol="1270" anchor="ctr" anchorCtr="0">
          <a:noAutofit/>
        </a:bodyPr>
        <a:lstStyle/>
        <a:p>
          <a:pPr marL="0" lvl="0" indent="0" algn="ctr" defTabSz="1022350">
            <a:lnSpc>
              <a:spcPct val="90000"/>
            </a:lnSpc>
            <a:spcBef>
              <a:spcPct val="0"/>
            </a:spcBef>
            <a:spcAft>
              <a:spcPct val="35000"/>
            </a:spcAft>
            <a:buNone/>
          </a:pPr>
          <a:r>
            <a:rPr lang="en-US" sz="2300" kern="1200"/>
            <a:t>Preserve</a:t>
          </a:r>
        </a:p>
      </dsp:txBody>
      <dsp:txXfrm>
        <a:off x="0" y="2694112"/>
        <a:ext cx="1177607" cy="127022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2BAB18-D46F-3F4F-829D-8A4492034A6E}"/>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FE79FDD-18BD-A644-9C8D-92D8536414E2}"/>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FF524F55-8F02-8842-9759-54DCCC62E017}" type="datetimeFigureOut">
              <a:rPr lang="en-US" smtClean="0"/>
              <a:t>4/18/20</a:t>
            </a:fld>
            <a:endParaRPr lang="en-US"/>
          </a:p>
        </p:txBody>
      </p:sp>
      <p:sp>
        <p:nvSpPr>
          <p:cNvPr id="4" name="Footer Placeholder 3">
            <a:extLst>
              <a:ext uri="{FF2B5EF4-FFF2-40B4-BE49-F238E27FC236}">
                <a16:creationId xmlns:a16="http://schemas.microsoft.com/office/drawing/2014/main" id="{A33A5CFE-BE60-3F48-BE10-C39524B14E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DAA709-C736-F544-9A24-BAF4C91082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099B26-A7CC-9E45-B90C-01ADA73A28C0}" type="slidenum">
              <a:rPr lang="en-US" smtClean="0"/>
              <a:t>‹#›</a:t>
            </a:fld>
            <a:endParaRPr lang="en-US"/>
          </a:p>
        </p:txBody>
      </p:sp>
    </p:spTree>
    <p:extLst>
      <p:ext uri="{BB962C8B-B14F-4D97-AF65-F5344CB8AC3E}">
        <p14:creationId xmlns:p14="http://schemas.microsoft.com/office/powerpoint/2010/main" val="3332205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D2EC066-3003-FF48-A374-3D07B0C6580C}" type="datetimeFigureOut">
              <a:rPr lang="en-US" smtClean="0"/>
              <a:t>4/18/20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2DE39-5570-894D-81AC-7457073AF4DA}" type="slidenum">
              <a:rPr lang="en-US" smtClean="0"/>
              <a:t>‹#›</a:t>
            </a:fld>
            <a:endParaRPr lang="en-US"/>
          </a:p>
        </p:txBody>
      </p:sp>
    </p:spTree>
    <p:extLst>
      <p:ext uri="{BB962C8B-B14F-4D97-AF65-F5344CB8AC3E}">
        <p14:creationId xmlns:p14="http://schemas.microsoft.com/office/powerpoint/2010/main" val="333542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Fall 2019</a:t>
            </a:r>
          </a:p>
          <a:p>
            <a:pPr lvl="1"/>
            <a:r>
              <a:rPr lang="en-US" sz="2400" dirty="0"/>
              <a:t> Crime: Takes away peace and order</a:t>
            </a:r>
          </a:p>
          <a:p>
            <a:pPr lvl="1"/>
            <a:r>
              <a:rPr lang="en-US" sz="2400" dirty="0"/>
              <a:t>Action against the law</a:t>
            </a:r>
          </a:p>
          <a:p>
            <a:pPr lvl="1"/>
            <a:r>
              <a:rPr lang="en-US" sz="2400" dirty="0"/>
              <a:t>Go against society values</a:t>
            </a:r>
          </a:p>
          <a:p>
            <a:pPr lvl="1"/>
            <a:r>
              <a:rPr lang="en-US" sz="2400" dirty="0"/>
              <a:t>Harm to others or the community</a:t>
            </a:r>
          </a:p>
          <a:p>
            <a:pPr lvl="1"/>
            <a:r>
              <a:rPr lang="en-US" sz="2400" dirty="0"/>
              <a:t>Must be corrected</a:t>
            </a:r>
          </a:p>
          <a:p>
            <a:pPr lvl="1"/>
            <a:r>
              <a:rPr lang="en-US" sz="2400" dirty="0"/>
              <a:t>Unlawful action</a:t>
            </a:r>
          </a:p>
          <a:p>
            <a:pPr lvl="1"/>
            <a:r>
              <a:rPr lang="en-US" sz="2400" dirty="0"/>
              <a:t>Law: Create/maintain equality and fairness</a:t>
            </a:r>
          </a:p>
          <a:p>
            <a:pPr lvl="1"/>
            <a:r>
              <a:rPr lang="en-US" sz="2400" dirty="0"/>
              <a:t>punish actions that go against the law</a:t>
            </a:r>
          </a:p>
          <a:p>
            <a:pPr lvl="1"/>
            <a:r>
              <a:rPr lang="en-US" sz="2400" dirty="0"/>
              <a:t>Protect society</a:t>
            </a:r>
          </a:p>
          <a:p>
            <a:pPr lvl="1"/>
            <a:r>
              <a:rPr lang="en-US" sz="2400" dirty="0"/>
              <a:t>Encourage companionship in society</a:t>
            </a:r>
          </a:p>
          <a:p>
            <a:pPr lvl="1"/>
            <a:r>
              <a:rPr lang="en-US" sz="2400" dirty="0"/>
              <a:t>Create an acceptable sense of morality</a:t>
            </a:r>
          </a:p>
          <a:p>
            <a:pPr lvl="1"/>
            <a:endParaRPr lang="en-US" sz="2400" dirty="0"/>
          </a:p>
          <a:p>
            <a:endParaRPr lang="en-US" dirty="0"/>
          </a:p>
        </p:txBody>
      </p:sp>
      <p:sp>
        <p:nvSpPr>
          <p:cNvPr id="4" name="Slide Number Placeholder 3"/>
          <p:cNvSpPr>
            <a:spLocks noGrp="1"/>
          </p:cNvSpPr>
          <p:nvPr>
            <p:ph type="sldNum" sz="quarter" idx="5"/>
          </p:nvPr>
        </p:nvSpPr>
        <p:spPr/>
        <p:txBody>
          <a:bodyPr/>
          <a:lstStyle/>
          <a:p>
            <a:fld id="{96B2DE39-5570-894D-81AC-7457073AF4DA}" type="slidenum">
              <a:rPr lang="en-US" smtClean="0"/>
              <a:t>2</a:t>
            </a:fld>
            <a:endParaRPr lang="en-US"/>
          </a:p>
        </p:txBody>
      </p:sp>
    </p:spTree>
    <p:extLst>
      <p:ext uri="{BB962C8B-B14F-4D97-AF65-F5344CB8AC3E}">
        <p14:creationId xmlns:p14="http://schemas.microsoft.com/office/powerpoint/2010/main" val="2960851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societies define </a:t>
            </a:r>
            <a:r>
              <a:rPr lang="en-US" dirty="0" err="1"/>
              <a:t>specifc</a:t>
            </a:r>
            <a:r>
              <a:rPr lang="en-US" dirty="0"/>
              <a:t> acts differently, also changes over time… </a:t>
            </a:r>
          </a:p>
        </p:txBody>
      </p:sp>
      <p:sp>
        <p:nvSpPr>
          <p:cNvPr id="4" name="Slide Number Placeholder 3"/>
          <p:cNvSpPr>
            <a:spLocks noGrp="1"/>
          </p:cNvSpPr>
          <p:nvPr>
            <p:ph type="sldNum" sz="quarter" idx="5"/>
          </p:nvPr>
        </p:nvSpPr>
        <p:spPr/>
        <p:txBody>
          <a:bodyPr/>
          <a:lstStyle/>
          <a:p>
            <a:fld id="{96B2DE39-5570-894D-81AC-7457073AF4DA}" type="slidenum">
              <a:rPr lang="en-US" smtClean="0"/>
              <a:t>4</a:t>
            </a:fld>
            <a:endParaRPr lang="en-US"/>
          </a:p>
        </p:txBody>
      </p:sp>
    </p:spTree>
    <p:extLst>
      <p:ext uri="{BB962C8B-B14F-4D97-AF65-F5344CB8AC3E}">
        <p14:creationId xmlns:p14="http://schemas.microsoft.com/office/powerpoint/2010/main" val="208055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B2DE39-5570-894D-81AC-7457073AF4DA}" type="slidenum">
              <a:rPr lang="en-US" smtClean="0"/>
              <a:t>7</a:t>
            </a:fld>
            <a:endParaRPr lang="en-US"/>
          </a:p>
        </p:txBody>
      </p:sp>
    </p:spTree>
    <p:extLst>
      <p:ext uri="{BB962C8B-B14F-4D97-AF65-F5344CB8AC3E}">
        <p14:creationId xmlns:p14="http://schemas.microsoft.com/office/powerpoint/2010/main" val="47890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4/18/20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4/18/20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4/18/20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4/18/20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DB5CC6-C4F0-7C44-9346-1991FE70B26D}"/>
              </a:ext>
            </a:extLst>
          </p:cNvPr>
          <p:cNvSpPr>
            <a:spLocks noGrp="1"/>
          </p:cNvSpPr>
          <p:nvPr>
            <p:ph type="subTitle" idx="1"/>
          </p:nvPr>
        </p:nvSpPr>
        <p:spPr>
          <a:xfrm>
            <a:off x="1262729" y="5499895"/>
            <a:ext cx="9638443" cy="484633"/>
          </a:xfrm>
        </p:spPr>
        <p:txBody>
          <a:bodyPr>
            <a:normAutofit/>
          </a:bodyPr>
          <a:lstStyle/>
          <a:p>
            <a:endParaRPr lang="en-US"/>
          </a:p>
        </p:txBody>
      </p:sp>
      <p:sp>
        <p:nvSpPr>
          <p:cNvPr id="8"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2D911-2A60-D44E-B3B4-9D88BA9C197A}"/>
              </a:ext>
            </a:extLst>
          </p:cNvPr>
          <p:cNvSpPr>
            <a:spLocks noGrp="1"/>
          </p:cNvSpPr>
          <p:nvPr>
            <p:ph type="ctrTitle"/>
          </p:nvPr>
        </p:nvSpPr>
        <p:spPr>
          <a:xfrm>
            <a:off x="1262729" y="1289303"/>
            <a:ext cx="9638443" cy="3339303"/>
          </a:xfrm>
          <a:ln>
            <a:noFill/>
          </a:ln>
        </p:spPr>
        <p:txBody>
          <a:bodyPr>
            <a:normAutofit/>
          </a:bodyPr>
          <a:lstStyle/>
          <a:p>
            <a:r>
              <a:rPr lang="en-US" sz="5000" dirty="0"/>
              <a:t>Chapter 6: </a:t>
            </a:r>
            <a:br>
              <a:rPr lang="en-US" sz="5000" dirty="0"/>
            </a:br>
            <a:r>
              <a:rPr lang="en-US" sz="5000" dirty="0"/>
              <a:t>the Nature of Crime</a:t>
            </a:r>
          </a:p>
        </p:txBody>
      </p:sp>
    </p:spTree>
    <p:extLst>
      <p:ext uri="{BB962C8B-B14F-4D97-AF65-F5344CB8AC3E}">
        <p14:creationId xmlns:p14="http://schemas.microsoft.com/office/powerpoint/2010/main" val="333828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28BA-51F7-824C-B267-580455DF74E7}"/>
              </a:ext>
            </a:extLst>
          </p:cNvPr>
          <p:cNvSpPr>
            <a:spLocks noGrp="1"/>
          </p:cNvSpPr>
          <p:nvPr>
            <p:ph type="title"/>
          </p:nvPr>
        </p:nvSpPr>
        <p:spPr/>
        <p:txBody>
          <a:bodyPr/>
          <a:lstStyle/>
          <a:p>
            <a:r>
              <a:rPr lang="en-US" dirty="0"/>
              <a:t>Brainstorm</a:t>
            </a:r>
          </a:p>
        </p:txBody>
      </p:sp>
      <p:sp>
        <p:nvSpPr>
          <p:cNvPr id="3" name="Content Placeholder 2">
            <a:extLst>
              <a:ext uri="{FF2B5EF4-FFF2-40B4-BE49-F238E27FC236}">
                <a16:creationId xmlns:a16="http://schemas.microsoft.com/office/drawing/2014/main" id="{9B8EC401-9BEC-5840-953B-3651FE9B03D7}"/>
              </a:ext>
            </a:extLst>
          </p:cNvPr>
          <p:cNvSpPr>
            <a:spLocks noGrp="1"/>
          </p:cNvSpPr>
          <p:nvPr>
            <p:ph sz="half" idx="1"/>
          </p:nvPr>
        </p:nvSpPr>
        <p:spPr>
          <a:xfrm>
            <a:off x="805070" y="2638044"/>
            <a:ext cx="5048613" cy="3742878"/>
          </a:xfrm>
        </p:spPr>
        <p:txBody>
          <a:bodyPr>
            <a:noAutofit/>
          </a:bodyPr>
          <a:lstStyle/>
          <a:p>
            <a:pPr algn="ctr"/>
            <a:r>
              <a:rPr lang="en-US" sz="2800" dirty="0"/>
              <a:t>What is Crime?</a:t>
            </a:r>
          </a:p>
        </p:txBody>
      </p:sp>
      <p:sp>
        <p:nvSpPr>
          <p:cNvPr id="4" name="Content Placeholder 3">
            <a:extLst>
              <a:ext uri="{FF2B5EF4-FFF2-40B4-BE49-F238E27FC236}">
                <a16:creationId xmlns:a16="http://schemas.microsoft.com/office/drawing/2014/main" id="{D50A945D-B9AA-4C4A-A0FC-423504038755}"/>
              </a:ext>
            </a:extLst>
          </p:cNvPr>
          <p:cNvSpPr>
            <a:spLocks noGrp="1"/>
          </p:cNvSpPr>
          <p:nvPr>
            <p:ph sz="half" idx="2"/>
          </p:nvPr>
        </p:nvSpPr>
        <p:spPr>
          <a:xfrm>
            <a:off x="5853683" y="2638043"/>
            <a:ext cx="5317900" cy="3613669"/>
          </a:xfrm>
        </p:spPr>
        <p:txBody>
          <a:bodyPr>
            <a:normAutofit/>
          </a:bodyPr>
          <a:lstStyle/>
          <a:p>
            <a:pPr algn="ctr"/>
            <a:r>
              <a:rPr lang="en-US" sz="2800" dirty="0"/>
              <a:t>Why have Criminal Law?</a:t>
            </a:r>
          </a:p>
          <a:p>
            <a:pPr lvl="1"/>
            <a:endParaRPr lang="en-US" sz="2600" dirty="0"/>
          </a:p>
          <a:p>
            <a:pPr lvl="1"/>
            <a:endParaRPr lang="en-US" sz="2600" dirty="0"/>
          </a:p>
          <a:p>
            <a:pPr lvl="1"/>
            <a:endParaRPr lang="en-US" sz="2600" dirty="0"/>
          </a:p>
        </p:txBody>
      </p:sp>
    </p:spTree>
    <p:extLst>
      <p:ext uri="{BB962C8B-B14F-4D97-AF65-F5344CB8AC3E}">
        <p14:creationId xmlns:p14="http://schemas.microsoft.com/office/powerpoint/2010/main" val="2457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D90C-8933-8E4F-970D-845361427DD0}"/>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1FF8A235-5035-B846-86CA-128EFD6A4009}"/>
              </a:ext>
            </a:extLst>
          </p:cNvPr>
          <p:cNvSpPr>
            <a:spLocks noGrp="1"/>
          </p:cNvSpPr>
          <p:nvPr>
            <p:ph idx="1"/>
          </p:nvPr>
        </p:nvSpPr>
        <p:spPr/>
        <p:txBody>
          <a:bodyPr>
            <a:normAutofit/>
          </a:bodyPr>
          <a:lstStyle/>
          <a:p>
            <a:r>
              <a:rPr lang="en-US" sz="2800" dirty="0"/>
              <a:t>An act or omission of an act that is prohibited and punishable by statue.</a:t>
            </a:r>
          </a:p>
          <a:p>
            <a:endParaRPr lang="en-US" sz="2800" dirty="0"/>
          </a:p>
          <a:p>
            <a:r>
              <a:rPr lang="en-US" sz="2800" dirty="0"/>
              <a:t>Omission of an act is the failure to act.</a:t>
            </a:r>
          </a:p>
          <a:p>
            <a:pPr lvl="1"/>
            <a:r>
              <a:rPr lang="en-US" sz="2600" dirty="0" err="1"/>
              <a:t>Eg.</a:t>
            </a:r>
            <a:r>
              <a:rPr lang="en-US" sz="2600" dirty="0"/>
              <a:t> Failure to stop at the scene of an accident in which you were involved.</a:t>
            </a:r>
          </a:p>
        </p:txBody>
      </p:sp>
    </p:spTree>
    <p:extLst>
      <p:ext uri="{BB962C8B-B14F-4D97-AF65-F5344CB8AC3E}">
        <p14:creationId xmlns:p14="http://schemas.microsoft.com/office/powerpoint/2010/main" val="139700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B7E4C-50C5-9146-B4BF-BBA0F1F626A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Conditions/ Criteria in Canada</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2C0117F-A867-48C4-99DB-3418063390CE}"/>
              </a:ext>
            </a:extLst>
          </p:cNvPr>
          <p:cNvGraphicFramePr>
            <a:graphicFrameLocks noGrp="1"/>
          </p:cNvGraphicFramePr>
          <p:nvPr>
            <p:ph idx="1"/>
            <p:extLst>
              <p:ext uri="{D42A27DB-BD31-4B8C-83A1-F6EECF244321}">
                <p14:modId xmlns:p14="http://schemas.microsoft.com/office/powerpoint/2010/main" val="351371566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728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656E013-C5D1-40E8-A11B-562F6A03E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91A7E2-50AF-7648-9CBB-8504ECAF4165}"/>
              </a:ext>
            </a:extLst>
          </p:cNvPr>
          <p:cNvSpPr>
            <a:spLocks noGrp="1"/>
          </p:cNvSpPr>
          <p:nvPr>
            <p:ph type="title"/>
          </p:nvPr>
        </p:nvSpPr>
        <p:spPr>
          <a:xfrm>
            <a:off x="715471" y="2681105"/>
            <a:ext cx="3063240" cy="1495794"/>
          </a:xfrm>
          <a:solidFill>
            <a:schemeClr val="bg1"/>
          </a:solidFill>
          <a:ln>
            <a:solidFill>
              <a:schemeClr val="tx1"/>
            </a:solidFill>
          </a:ln>
        </p:spPr>
        <p:txBody>
          <a:bodyPr>
            <a:normAutofit/>
          </a:bodyPr>
          <a:lstStyle/>
          <a:p>
            <a:r>
              <a:rPr lang="en-US" sz="2600">
                <a:solidFill>
                  <a:schemeClr val="tx1"/>
                </a:solidFill>
              </a:rPr>
              <a:t>Purpose of Criminal Law</a:t>
            </a:r>
          </a:p>
        </p:txBody>
      </p:sp>
      <p:sp>
        <p:nvSpPr>
          <p:cNvPr id="12" name="Rectangle 11">
            <a:extLst>
              <a:ext uri="{FF2B5EF4-FFF2-40B4-BE49-F238E27FC236}">
                <a16:creationId xmlns:a16="http://schemas.microsoft.com/office/drawing/2014/main" id="{402D63F4-B0E1-4039-90FD-768B7B23B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0721"/>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4F6B2ECC-5166-473E-8533-737B9B8194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4712"/>
            <a:ext cx="6558192" cy="4608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70E118D-2C29-43B8-9B62-94E145E501B5}"/>
              </a:ext>
            </a:extLst>
          </p:cNvPr>
          <p:cNvGraphicFramePr>
            <a:graphicFrameLocks noGrp="1"/>
          </p:cNvGraphicFramePr>
          <p:nvPr>
            <p:ph idx="1"/>
            <p:extLst>
              <p:ext uri="{D42A27DB-BD31-4B8C-83A1-F6EECF244321}">
                <p14:modId xmlns:p14="http://schemas.microsoft.com/office/powerpoint/2010/main" val="1460171568"/>
              </p:ext>
            </p:extLst>
          </p:nvPr>
        </p:nvGraphicFramePr>
        <p:xfrm>
          <a:off x="5006975" y="1447800"/>
          <a:ext cx="5888038" cy="3965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64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BBF8F-8512-C041-9D2F-82D59A2830B0}"/>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US" sz="3200">
                <a:solidFill>
                  <a:srgbClr val="FFFFFF"/>
                </a:solidFill>
              </a:rPr>
              <a:t>Criminal Code– ever changing</a:t>
            </a:r>
          </a:p>
        </p:txBody>
      </p:sp>
      <p:sp>
        <p:nvSpPr>
          <p:cNvPr id="3" name="Content Placeholder 2">
            <a:extLst>
              <a:ext uri="{FF2B5EF4-FFF2-40B4-BE49-F238E27FC236}">
                <a16:creationId xmlns:a16="http://schemas.microsoft.com/office/drawing/2014/main" id="{E4609CE0-2339-B04F-8076-1066621F29D6}"/>
              </a:ext>
            </a:extLst>
          </p:cNvPr>
          <p:cNvSpPr>
            <a:spLocks noGrp="1"/>
          </p:cNvSpPr>
          <p:nvPr>
            <p:ph idx="1"/>
          </p:nvPr>
        </p:nvSpPr>
        <p:spPr>
          <a:xfrm>
            <a:off x="5500782" y="310243"/>
            <a:ext cx="6206803" cy="6270171"/>
          </a:xfrm>
        </p:spPr>
        <p:txBody>
          <a:bodyPr anchor="ctr">
            <a:noAutofit/>
          </a:bodyPr>
          <a:lstStyle/>
          <a:p>
            <a:r>
              <a:rPr lang="en-US" sz="2400" dirty="0">
                <a:solidFill>
                  <a:schemeClr val="tx1">
                    <a:lumMod val="75000"/>
                    <a:lumOff val="25000"/>
                  </a:schemeClr>
                </a:solidFill>
              </a:rPr>
              <a:t>What is it?</a:t>
            </a:r>
          </a:p>
          <a:p>
            <a:pPr lvl="1"/>
            <a:r>
              <a:rPr lang="en-US" sz="2400" dirty="0">
                <a:solidFill>
                  <a:schemeClr val="tx1">
                    <a:lumMod val="75000"/>
                    <a:lumOff val="25000"/>
                  </a:schemeClr>
                </a:solidFill>
              </a:rPr>
              <a:t>Passed in 1982 with the repatriation of the Constitution, deemed federal responsibility</a:t>
            </a:r>
          </a:p>
          <a:p>
            <a:pPr lvl="1"/>
            <a:r>
              <a:rPr lang="en-US" sz="2400" dirty="0" err="1">
                <a:solidFill>
                  <a:schemeClr val="tx1">
                    <a:lumMod val="75000"/>
                    <a:lumOff val="25000"/>
                  </a:schemeClr>
                </a:solidFill>
              </a:rPr>
              <a:t>Provicinal</a:t>
            </a:r>
            <a:r>
              <a:rPr lang="en-US" sz="2400" dirty="0">
                <a:solidFill>
                  <a:schemeClr val="tx1">
                    <a:lumMod val="75000"/>
                    <a:lumOff val="25000"/>
                  </a:schemeClr>
                </a:solidFill>
              </a:rPr>
              <a:t> laws are “quasi-criminal laws”-– less serious offences, often only punishable by fines</a:t>
            </a:r>
          </a:p>
          <a:p>
            <a:pPr lvl="2"/>
            <a:r>
              <a:rPr lang="en-US" sz="2400" dirty="0" err="1">
                <a:solidFill>
                  <a:schemeClr val="tx1">
                    <a:lumMod val="75000"/>
                    <a:lumOff val="25000"/>
                  </a:schemeClr>
                </a:solidFill>
              </a:rPr>
              <a:t>Eg.</a:t>
            </a:r>
            <a:r>
              <a:rPr lang="en-US" sz="2400" dirty="0">
                <a:solidFill>
                  <a:schemeClr val="tx1">
                    <a:lumMod val="75000"/>
                    <a:lumOff val="25000"/>
                  </a:schemeClr>
                </a:solidFill>
              </a:rPr>
              <a:t> Liquor Control Acts, Highway Traffic Act</a:t>
            </a:r>
          </a:p>
          <a:p>
            <a:pPr lvl="1"/>
            <a:r>
              <a:rPr lang="en-US" sz="2400" dirty="0">
                <a:solidFill>
                  <a:schemeClr val="tx1">
                    <a:lumMod val="75000"/>
                    <a:lumOff val="25000"/>
                  </a:schemeClr>
                </a:solidFill>
              </a:rPr>
              <a:t>Sections can be amended, revised, repealed</a:t>
            </a:r>
          </a:p>
          <a:p>
            <a:pPr lvl="1"/>
            <a:r>
              <a:rPr lang="en-US" sz="2400" dirty="0">
                <a:solidFill>
                  <a:schemeClr val="tx1">
                    <a:lumMod val="75000"/>
                    <a:lumOff val="25000"/>
                  </a:schemeClr>
                </a:solidFill>
              </a:rPr>
              <a:t>Hasn’t been completed revised since 1892</a:t>
            </a:r>
          </a:p>
          <a:p>
            <a:pPr lvl="1"/>
            <a:r>
              <a:rPr lang="en-US" sz="2400" dirty="0">
                <a:solidFill>
                  <a:schemeClr val="tx1">
                    <a:lumMod val="75000"/>
                    <a:lumOff val="25000"/>
                  </a:schemeClr>
                </a:solidFill>
              </a:rPr>
              <a:t>Doesn’t include all law: </a:t>
            </a:r>
          </a:p>
          <a:p>
            <a:pPr lvl="2"/>
            <a:r>
              <a:rPr lang="en-US" sz="2400" dirty="0" err="1">
                <a:solidFill>
                  <a:schemeClr val="tx1">
                    <a:lumMod val="75000"/>
                    <a:lumOff val="25000"/>
                  </a:schemeClr>
                </a:solidFill>
              </a:rPr>
              <a:t>Eg.</a:t>
            </a:r>
            <a:r>
              <a:rPr lang="en-US" sz="2400" dirty="0">
                <a:solidFill>
                  <a:schemeClr val="tx1">
                    <a:lumMod val="75000"/>
                    <a:lumOff val="25000"/>
                  </a:schemeClr>
                </a:solidFill>
              </a:rPr>
              <a:t> Controlled Drugs &amp; Substances Act, Customs Act, Competition Act, Youth Criminal Justice Act, Food &amp; Drug Act, Income Tax act</a:t>
            </a:r>
          </a:p>
        </p:txBody>
      </p:sp>
    </p:spTree>
    <p:extLst>
      <p:ext uri="{BB962C8B-B14F-4D97-AF65-F5344CB8AC3E}">
        <p14:creationId xmlns:p14="http://schemas.microsoft.com/office/powerpoint/2010/main" val="87410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96BDED-3859-5341-868C-91B0CB674FD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Piracy</a:t>
            </a:r>
          </a:p>
        </p:txBody>
      </p:sp>
      <p:sp>
        <p:nvSpPr>
          <p:cNvPr id="3" name="Content Placeholder 2">
            <a:extLst>
              <a:ext uri="{FF2B5EF4-FFF2-40B4-BE49-F238E27FC236}">
                <a16:creationId xmlns:a16="http://schemas.microsoft.com/office/drawing/2014/main" id="{AFF88112-8B3C-F542-87AE-6FD0CF255AED}"/>
              </a:ext>
            </a:extLst>
          </p:cNvPr>
          <p:cNvSpPr>
            <a:spLocks noGrp="1"/>
          </p:cNvSpPr>
          <p:nvPr>
            <p:ph idx="1"/>
          </p:nvPr>
        </p:nvSpPr>
        <p:spPr>
          <a:xfrm>
            <a:off x="5232806" y="424549"/>
            <a:ext cx="6605408" cy="6400799"/>
          </a:xfrm>
        </p:spPr>
        <p:txBody>
          <a:bodyPr anchor="ctr">
            <a:normAutofit lnSpcReduction="10000"/>
          </a:bodyPr>
          <a:lstStyle/>
          <a:p>
            <a:pPr marL="0" indent="0">
              <a:lnSpc>
                <a:spcPct val="90000"/>
              </a:lnSpc>
              <a:buNone/>
            </a:pPr>
            <a:r>
              <a:rPr lang="en-CA" sz="2100" b="1" dirty="0"/>
              <a:t>Piracy by law of nations</a:t>
            </a:r>
          </a:p>
          <a:p>
            <a:pPr marL="0" indent="0">
              <a:lnSpc>
                <a:spcPct val="90000"/>
              </a:lnSpc>
              <a:buNone/>
            </a:pPr>
            <a:r>
              <a:rPr lang="en-CA" sz="2100" b="1" dirty="0"/>
              <a:t>74</a:t>
            </a:r>
            <a:r>
              <a:rPr lang="en-CA" sz="2100" dirty="0"/>
              <a:t> </a:t>
            </a:r>
            <a:r>
              <a:rPr lang="en-CA" sz="2100" b="1" dirty="0"/>
              <a:t>(1)</a:t>
            </a:r>
            <a:r>
              <a:rPr lang="en-CA" sz="2100" dirty="0"/>
              <a:t> Every one commits piracy who does any act that, by the law of nations, is piracy.</a:t>
            </a:r>
          </a:p>
          <a:p>
            <a:pPr marL="0" indent="0">
              <a:lnSpc>
                <a:spcPct val="90000"/>
              </a:lnSpc>
              <a:buNone/>
            </a:pPr>
            <a:r>
              <a:rPr lang="en-CA" sz="2100" b="1" dirty="0"/>
              <a:t>Punishment</a:t>
            </a:r>
          </a:p>
          <a:p>
            <a:pPr marL="0" indent="0">
              <a:lnSpc>
                <a:spcPct val="90000"/>
              </a:lnSpc>
              <a:buNone/>
            </a:pPr>
            <a:r>
              <a:rPr lang="en-CA" sz="2100" b="1" dirty="0"/>
              <a:t>(2)</a:t>
            </a:r>
            <a:r>
              <a:rPr lang="en-CA" sz="2100" dirty="0"/>
              <a:t> Every one who commits piracy while in or out of Canada is guilty of an indictable offence and liable to imprisonment for life.</a:t>
            </a:r>
          </a:p>
          <a:p>
            <a:pPr marL="0" indent="0">
              <a:lnSpc>
                <a:spcPct val="90000"/>
              </a:lnSpc>
              <a:buNone/>
            </a:pPr>
            <a:r>
              <a:rPr lang="en-CA" sz="2100" b="1" dirty="0"/>
              <a:t>Piratical acts</a:t>
            </a:r>
          </a:p>
          <a:p>
            <a:pPr marL="0" indent="0">
              <a:lnSpc>
                <a:spcPct val="90000"/>
              </a:lnSpc>
              <a:buNone/>
            </a:pPr>
            <a:r>
              <a:rPr lang="en-CA" sz="2100" b="1" dirty="0"/>
              <a:t>75</a:t>
            </a:r>
            <a:r>
              <a:rPr lang="en-CA" sz="2100" dirty="0"/>
              <a:t> Every one who, while in or out of Canada,</a:t>
            </a:r>
          </a:p>
          <a:p>
            <a:pPr marL="0" indent="0">
              <a:lnSpc>
                <a:spcPct val="90000"/>
              </a:lnSpc>
              <a:buNone/>
            </a:pPr>
            <a:r>
              <a:rPr lang="en-CA" sz="2100" b="1" dirty="0"/>
              <a:t>(a)</a:t>
            </a:r>
            <a:r>
              <a:rPr lang="en-CA" sz="2100" dirty="0"/>
              <a:t> steals a Canadian ship,</a:t>
            </a:r>
          </a:p>
          <a:p>
            <a:pPr marL="0" indent="0">
              <a:lnSpc>
                <a:spcPct val="90000"/>
              </a:lnSpc>
              <a:buNone/>
            </a:pPr>
            <a:r>
              <a:rPr lang="en-CA" sz="2100" b="1" dirty="0"/>
              <a:t>(b)</a:t>
            </a:r>
            <a:r>
              <a:rPr lang="en-CA" sz="2100" dirty="0"/>
              <a:t> steals or without lawful authority throws overboard, damages or destroys anything that is part of the cargo, supplies or fittings in a Canadian ship,</a:t>
            </a:r>
          </a:p>
          <a:p>
            <a:pPr marL="0" indent="0">
              <a:lnSpc>
                <a:spcPct val="90000"/>
              </a:lnSpc>
              <a:buNone/>
            </a:pPr>
            <a:r>
              <a:rPr lang="en-CA" sz="2100" b="1" dirty="0"/>
              <a:t>(c)</a:t>
            </a:r>
            <a:r>
              <a:rPr lang="en-CA" sz="2100" dirty="0"/>
              <a:t> does or attempts to do a mutinous act on a Canadian ship, or</a:t>
            </a:r>
          </a:p>
          <a:p>
            <a:pPr marL="0" indent="0">
              <a:lnSpc>
                <a:spcPct val="90000"/>
              </a:lnSpc>
              <a:buNone/>
            </a:pPr>
            <a:r>
              <a:rPr lang="en-CA" sz="2100" b="1" dirty="0"/>
              <a:t>(d)</a:t>
            </a:r>
            <a:r>
              <a:rPr lang="en-CA" sz="2100" dirty="0"/>
              <a:t> counsels a person to do anything mentioned in paragraph (a), (b) or (c),</a:t>
            </a:r>
          </a:p>
          <a:p>
            <a:pPr marL="0" indent="0">
              <a:lnSpc>
                <a:spcPct val="90000"/>
              </a:lnSpc>
              <a:buNone/>
            </a:pPr>
            <a:r>
              <a:rPr lang="en-CA" sz="2100" dirty="0"/>
              <a:t>is guilty of an indictable offence and liable to imprisonment for a term not exceeding fourteen years.</a:t>
            </a:r>
            <a:br>
              <a:rPr lang="en-CA" sz="1100" dirty="0"/>
            </a:br>
            <a:endParaRPr lang="en-CA" sz="1100" dirty="0"/>
          </a:p>
          <a:p>
            <a:pPr marL="0" indent="0">
              <a:lnSpc>
                <a:spcPct val="90000"/>
              </a:lnSpc>
              <a:buNone/>
            </a:pPr>
            <a:endParaRPr lang="en-US" sz="1100" dirty="0"/>
          </a:p>
        </p:txBody>
      </p:sp>
    </p:spTree>
    <p:extLst>
      <p:ext uri="{BB962C8B-B14F-4D97-AF65-F5344CB8AC3E}">
        <p14:creationId xmlns:p14="http://schemas.microsoft.com/office/powerpoint/2010/main" val="282764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6890-859F-8745-8260-A8C4DB2B8C3E}"/>
              </a:ext>
            </a:extLst>
          </p:cNvPr>
          <p:cNvSpPr>
            <a:spLocks noGrp="1"/>
          </p:cNvSpPr>
          <p:nvPr>
            <p:ph type="title"/>
          </p:nvPr>
        </p:nvSpPr>
        <p:spPr/>
        <p:txBody>
          <a:bodyPr/>
          <a:lstStyle/>
          <a:p>
            <a:r>
              <a:rPr lang="en-US" dirty="0"/>
              <a:t>Abortion- Repealed</a:t>
            </a:r>
          </a:p>
        </p:txBody>
      </p:sp>
      <p:sp>
        <p:nvSpPr>
          <p:cNvPr id="3" name="Content Placeholder 2">
            <a:extLst>
              <a:ext uri="{FF2B5EF4-FFF2-40B4-BE49-F238E27FC236}">
                <a16:creationId xmlns:a16="http://schemas.microsoft.com/office/drawing/2014/main" id="{E8E59A44-8432-2642-8D54-946A6D930345}"/>
              </a:ext>
            </a:extLst>
          </p:cNvPr>
          <p:cNvSpPr>
            <a:spLocks noGrp="1"/>
          </p:cNvSpPr>
          <p:nvPr>
            <p:ph idx="1"/>
          </p:nvPr>
        </p:nvSpPr>
        <p:spPr>
          <a:xfrm>
            <a:off x="901700" y="2324100"/>
            <a:ext cx="4940300" cy="4229100"/>
          </a:xfrm>
        </p:spPr>
        <p:txBody>
          <a:bodyPr>
            <a:noAutofit/>
          </a:bodyPr>
          <a:lstStyle/>
          <a:p>
            <a:pPr marL="0" indent="0">
              <a:buNone/>
            </a:pPr>
            <a:r>
              <a:rPr lang="en-CA" sz="1200" b="1" dirty="0"/>
              <a:t>Procuring miscarriage</a:t>
            </a:r>
          </a:p>
          <a:p>
            <a:pPr marL="0" indent="0">
              <a:buNone/>
            </a:pPr>
            <a:r>
              <a:rPr lang="en-CA" sz="1200" b="1" dirty="0"/>
              <a:t>287</a:t>
            </a:r>
            <a:r>
              <a:rPr lang="en-CA" sz="1200" dirty="0"/>
              <a:t> </a:t>
            </a:r>
            <a:r>
              <a:rPr lang="en-CA" sz="1200" b="1" dirty="0"/>
              <a:t>(1)</a:t>
            </a:r>
            <a:r>
              <a:rPr lang="en-CA" sz="1200" dirty="0"/>
              <a:t> Every one who, with intent to procure the miscarriage of a female person, whether or not she is pregnant, uses any means for the purpose of carrying out his intention is guilty of an indictable offence and liable to imprisonment for life.</a:t>
            </a:r>
          </a:p>
          <a:p>
            <a:pPr marL="0" indent="0">
              <a:buNone/>
            </a:pPr>
            <a:r>
              <a:rPr lang="en-CA" sz="1200" b="1" dirty="0"/>
              <a:t>Woman procuring her own miscarriage</a:t>
            </a:r>
          </a:p>
          <a:p>
            <a:pPr marL="0" indent="0">
              <a:buNone/>
            </a:pPr>
            <a:r>
              <a:rPr lang="en-CA" sz="1200" b="1" dirty="0"/>
              <a:t>(2)</a:t>
            </a:r>
            <a:r>
              <a:rPr lang="en-CA" sz="1200" dirty="0"/>
              <a:t> Every female person who, being pregnant, with intent to procure her own miscarriage, uses any means or permits any means to be used for the purpose of carrying out her intention is guilty of an indictable offence and liable to imprisonment for a term not exceeding two years.</a:t>
            </a:r>
          </a:p>
          <a:p>
            <a:pPr marL="0" indent="0">
              <a:buNone/>
            </a:pPr>
            <a:r>
              <a:rPr lang="en-CA" sz="1200" b="1" dirty="0"/>
              <a:t>Definition of </a:t>
            </a:r>
            <a:r>
              <a:rPr lang="en-CA" sz="1200" b="1" i="1" dirty="0"/>
              <a:t>means</a:t>
            </a:r>
            <a:endParaRPr lang="en-CA" sz="1200" b="1" dirty="0"/>
          </a:p>
          <a:p>
            <a:pPr marL="0" indent="0">
              <a:buNone/>
            </a:pPr>
            <a:r>
              <a:rPr lang="en-CA" sz="1200" b="1" dirty="0"/>
              <a:t>(3)</a:t>
            </a:r>
            <a:r>
              <a:rPr lang="en-CA" sz="1200" dirty="0"/>
              <a:t> In this section, </a:t>
            </a:r>
            <a:r>
              <a:rPr lang="en-CA" sz="1200" b="1" i="1" dirty="0"/>
              <a:t>means</a:t>
            </a:r>
            <a:r>
              <a:rPr lang="en-CA" sz="1200" dirty="0"/>
              <a:t> includes</a:t>
            </a:r>
          </a:p>
          <a:p>
            <a:pPr marL="228600" lvl="1" indent="0">
              <a:buNone/>
            </a:pPr>
            <a:r>
              <a:rPr lang="en-CA" sz="1200" b="1" dirty="0"/>
              <a:t>(a)</a:t>
            </a:r>
            <a:r>
              <a:rPr lang="en-CA" sz="1200" dirty="0"/>
              <a:t> the administration of a drug or other noxious thing;</a:t>
            </a:r>
          </a:p>
          <a:p>
            <a:pPr marL="228600" lvl="1" indent="0">
              <a:buNone/>
            </a:pPr>
            <a:r>
              <a:rPr lang="en-CA" sz="1200" b="1" dirty="0"/>
              <a:t>(b)</a:t>
            </a:r>
            <a:r>
              <a:rPr lang="en-CA" sz="1200" dirty="0"/>
              <a:t> the use of an instrument; and</a:t>
            </a:r>
          </a:p>
          <a:p>
            <a:pPr marL="228600" lvl="1" indent="0">
              <a:buNone/>
            </a:pPr>
            <a:r>
              <a:rPr lang="en-CA" sz="1200" b="1" dirty="0"/>
              <a:t>(c)</a:t>
            </a:r>
            <a:r>
              <a:rPr lang="en-CA" sz="1200" dirty="0"/>
              <a:t> manipulation of any kind.</a:t>
            </a:r>
          </a:p>
        </p:txBody>
      </p:sp>
      <p:sp>
        <p:nvSpPr>
          <p:cNvPr id="4" name="TextBox 3">
            <a:extLst>
              <a:ext uri="{FF2B5EF4-FFF2-40B4-BE49-F238E27FC236}">
                <a16:creationId xmlns:a16="http://schemas.microsoft.com/office/drawing/2014/main" id="{0B60DCAA-499E-3341-9BC5-41163E15BFC2}"/>
              </a:ext>
            </a:extLst>
          </p:cNvPr>
          <p:cNvSpPr txBox="1"/>
          <p:nvPr/>
        </p:nvSpPr>
        <p:spPr>
          <a:xfrm>
            <a:off x="6096000" y="2381012"/>
            <a:ext cx="5397500" cy="3416320"/>
          </a:xfrm>
          <a:prstGeom prst="rect">
            <a:avLst/>
          </a:prstGeom>
          <a:noFill/>
        </p:spPr>
        <p:txBody>
          <a:bodyPr wrap="square" rtlCol="0">
            <a:spAutoFit/>
          </a:bodyPr>
          <a:lstStyle/>
          <a:p>
            <a:r>
              <a:rPr lang="en-CA" sz="1200" b="1" dirty="0"/>
              <a:t>Exceptions</a:t>
            </a:r>
          </a:p>
          <a:p>
            <a:r>
              <a:rPr lang="en-CA" sz="1200" b="1" dirty="0"/>
              <a:t>(4)</a:t>
            </a:r>
            <a:r>
              <a:rPr lang="en-CA" sz="1200" dirty="0"/>
              <a:t> Subsections (1) and (2) do not apply to</a:t>
            </a:r>
          </a:p>
          <a:p>
            <a:pPr marL="228600" lvl="1" indent="0">
              <a:buNone/>
            </a:pPr>
            <a:r>
              <a:rPr lang="en-CA" sz="1200" b="1" dirty="0"/>
              <a:t>(a)</a:t>
            </a:r>
            <a:r>
              <a:rPr lang="en-CA" sz="1200" dirty="0"/>
              <a:t> a qualified medical practitioner, other than a member of a therapeutic abortion committee for any hospital, who in good faith uses in an accredited or approved hospital any means for the purpose of carrying out his intention to procure the miscarriage of a female person, or</a:t>
            </a:r>
          </a:p>
          <a:p>
            <a:pPr marL="228600" lvl="1" indent="0">
              <a:buNone/>
            </a:pPr>
            <a:r>
              <a:rPr lang="en-CA" sz="1200" b="1" dirty="0"/>
              <a:t>(b)</a:t>
            </a:r>
            <a:r>
              <a:rPr lang="en-CA" sz="1200" dirty="0"/>
              <a:t> a female person who, being pregnant, permits a qualified medical practitioner to use in an accredited or approved hospital any means for the purpose of carrying out her intention to procure her own miscarriage,</a:t>
            </a:r>
          </a:p>
          <a:p>
            <a:r>
              <a:rPr lang="en-CA" sz="1200" dirty="0"/>
              <a:t>if, before the use of those means, the therapeutic abortion committee for that accredited or approved hospital, by a majority of the members of the committee and at a meeting of the committee at which the case of the female person has been reviewed,</a:t>
            </a:r>
          </a:p>
          <a:p>
            <a:pPr marL="228600" lvl="1" indent="0">
              <a:buNone/>
            </a:pPr>
            <a:r>
              <a:rPr lang="en-CA" sz="1200" b="1" dirty="0"/>
              <a:t>(c)</a:t>
            </a:r>
            <a:r>
              <a:rPr lang="en-CA" sz="1200" dirty="0"/>
              <a:t> has by certificate in writing stated that in its opinion the continuation of the pregnancy of the female person would or would be likely to endanger her life or health, and</a:t>
            </a:r>
          </a:p>
          <a:p>
            <a:pPr marL="228600" lvl="1" indent="0">
              <a:buNone/>
            </a:pPr>
            <a:r>
              <a:rPr lang="en-CA" sz="1200" b="1" dirty="0"/>
              <a:t>(d)</a:t>
            </a:r>
            <a:r>
              <a:rPr lang="en-CA" sz="1200" dirty="0"/>
              <a:t> has caused a copy of that certificate to be given to the qualified medical practitioner.</a:t>
            </a:r>
          </a:p>
        </p:txBody>
      </p:sp>
    </p:spTree>
    <p:extLst>
      <p:ext uri="{BB962C8B-B14F-4D97-AF65-F5344CB8AC3E}">
        <p14:creationId xmlns:p14="http://schemas.microsoft.com/office/powerpoint/2010/main" val="361859808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TotalTime>
  <Words>816</Words>
  <Application>Microsoft Macintosh PowerPoint</Application>
  <PresentationFormat>Widescreen</PresentationFormat>
  <Paragraphs>76</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Parcel</vt:lpstr>
      <vt:lpstr>Chapter 6:  the Nature of Crime</vt:lpstr>
      <vt:lpstr>Brainstorm</vt:lpstr>
      <vt:lpstr>Definition</vt:lpstr>
      <vt:lpstr>Conditions/ Criteria in Canada</vt:lpstr>
      <vt:lpstr>Purpose of Criminal Law</vt:lpstr>
      <vt:lpstr>Criminal Code– ever changing</vt:lpstr>
      <vt:lpstr>Piracy</vt:lpstr>
      <vt:lpstr>Abortion- Repealed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the Nature of Crime</dc:title>
  <dc:creator>Ashley Ross</dc:creator>
  <cp:lastModifiedBy>Ashley Ross</cp:lastModifiedBy>
  <cp:revision>10</cp:revision>
  <cp:lastPrinted>2019-11-04T18:46:03Z</cp:lastPrinted>
  <dcterms:created xsi:type="dcterms:W3CDTF">2019-11-04T06:09:47Z</dcterms:created>
  <dcterms:modified xsi:type="dcterms:W3CDTF">2020-04-18T22:33:43Z</dcterms:modified>
</cp:coreProperties>
</file>